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2" r:id="rId5"/>
    <p:sldMasterId id="2147483654" r:id="rId6"/>
  </p:sldMasterIdLst>
  <p:notesMasterIdLst>
    <p:notesMasterId r:id="rId17"/>
  </p:notesMasterIdLst>
  <p:sldIdLst>
    <p:sldId id="256" r:id="rId7"/>
    <p:sldId id="278" r:id="rId8"/>
    <p:sldId id="283" r:id="rId9"/>
    <p:sldId id="279" r:id="rId10"/>
    <p:sldId id="284" r:id="rId11"/>
    <p:sldId id="272" r:id="rId12"/>
    <p:sldId id="280" r:id="rId13"/>
    <p:sldId id="281" r:id="rId14"/>
    <p:sldId id="282" r:id="rId15"/>
    <p:sldId id="265" r:id="rId16"/>
  </p:sldIdLst>
  <p:sldSz cx="10693400" cy="7561263"/>
  <p:notesSz cx="6858000" cy="9144000"/>
  <p:defaultTextStyle>
    <a:defPPr>
      <a:defRPr lang="en-US"/>
    </a:defPPr>
    <a:lvl1pPr marL="0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84231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68463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52695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36927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21158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05390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389622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873853" algn="l" defTabSz="96846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4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FD1AB5-B688-42A6-9AF5-A6286527BA74}" v="12" dt="2021-12-06T19:13:41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638" y="10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el Garrec" userId="83375d3e-e787-478f-b193-4cd9380ee400" providerId="ADAL" clId="{C1C77E09-D81D-44AB-8C04-925E58B399D0}"/>
    <pc:docChg chg="undo custSel addSld modSld sldOrd">
      <pc:chgData name="Mael Garrec" userId="83375d3e-e787-478f-b193-4cd9380ee400" providerId="ADAL" clId="{C1C77E09-D81D-44AB-8C04-925E58B399D0}" dt="2020-12-01T17:20:09.676" v="111" actId="20577"/>
      <pc:docMkLst>
        <pc:docMk/>
      </pc:docMkLst>
      <pc:sldChg chg="modSp">
        <pc:chgData name="Mael Garrec" userId="83375d3e-e787-478f-b193-4cd9380ee400" providerId="ADAL" clId="{C1C77E09-D81D-44AB-8C04-925E58B399D0}" dt="2020-12-01T17:20:09.676" v="111" actId="20577"/>
        <pc:sldMkLst>
          <pc:docMk/>
          <pc:sldMk cId="2992096138" sldId="256"/>
        </pc:sldMkLst>
        <pc:spChg chg="mod">
          <ac:chgData name="Mael Garrec" userId="83375d3e-e787-478f-b193-4cd9380ee400" providerId="ADAL" clId="{C1C77E09-D81D-44AB-8C04-925E58B399D0}" dt="2020-12-01T17:20:09.676" v="111" actId="20577"/>
          <ac:spMkLst>
            <pc:docMk/>
            <pc:sldMk cId="2992096138" sldId="256"/>
            <ac:spMk id="6" creationId="{00000000-0000-0000-0000-000000000000}"/>
          </ac:spMkLst>
        </pc:spChg>
      </pc:sldChg>
      <pc:sldChg chg="ord">
        <pc:chgData name="Mael Garrec" userId="83375d3e-e787-478f-b193-4cd9380ee400" providerId="ADAL" clId="{C1C77E09-D81D-44AB-8C04-925E58B399D0}" dt="2020-12-01T17:14:52.071" v="2"/>
        <pc:sldMkLst>
          <pc:docMk/>
          <pc:sldMk cId="692947189" sldId="257"/>
        </pc:sldMkLst>
      </pc:sldChg>
      <pc:sldChg chg="add">
        <pc:chgData name="Mael Garrec" userId="83375d3e-e787-478f-b193-4cd9380ee400" providerId="ADAL" clId="{C1C77E09-D81D-44AB-8C04-925E58B399D0}" dt="2020-12-01T17:14:43.536" v="0"/>
        <pc:sldMkLst>
          <pc:docMk/>
          <pc:sldMk cId="3650464101" sldId="266"/>
        </pc:sldMkLst>
      </pc:sldChg>
      <pc:sldChg chg="add">
        <pc:chgData name="Mael Garrec" userId="83375d3e-e787-478f-b193-4cd9380ee400" providerId="ADAL" clId="{C1C77E09-D81D-44AB-8C04-925E58B399D0}" dt="2020-12-01T17:14:45.484" v="1"/>
        <pc:sldMkLst>
          <pc:docMk/>
          <pc:sldMk cId="662273995" sldId="267"/>
        </pc:sldMkLst>
      </pc:sldChg>
      <pc:sldChg chg="add">
        <pc:chgData name="Mael Garrec" userId="83375d3e-e787-478f-b193-4cd9380ee400" providerId="ADAL" clId="{C1C77E09-D81D-44AB-8C04-925E58B399D0}" dt="2020-12-01T17:15:04.968" v="3"/>
        <pc:sldMkLst>
          <pc:docMk/>
          <pc:sldMk cId="3763053568" sldId="268"/>
        </pc:sldMkLst>
      </pc:sldChg>
      <pc:sldChg chg="add">
        <pc:chgData name="Mael Garrec" userId="83375d3e-e787-478f-b193-4cd9380ee400" providerId="ADAL" clId="{C1C77E09-D81D-44AB-8C04-925E58B399D0}" dt="2020-12-01T17:15:07.216" v="4"/>
        <pc:sldMkLst>
          <pc:docMk/>
          <pc:sldMk cId="804780464" sldId="269"/>
        </pc:sldMkLst>
      </pc:sldChg>
      <pc:sldChg chg="addSp delSp modSp add">
        <pc:chgData name="Mael Garrec" userId="83375d3e-e787-478f-b193-4cd9380ee400" providerId="ADAL" clId="{C1C77E09-D81D-44AB-8C04-925E58B399D0}" dt="2020-12-01T17:18:36.452" v="57" actId="20577"/>
        <pc:sldMkLst>
          <pc:docMk/>
          <pc:sldMk cId="1597183650" sldId="270"/>
        </pc:sldMkLst>
        <pc:spChg chg="mod">
          <ac:chgData name="Mael Garrec" userId="83375d3e-e787-478f-b193-4cd9380ee400" providerId="ADAL" clId="{C1C77E09-D81D-44AB-8C04-925E58B399D0}" dt="2020-12-01T17:18:36.452" v="57" actId="20577"/>
          <ac:spMkLst>
            <pc:docMk/>
            <pc:sldMk cId="1597183650" sldId="270"/>
            <ac:spMk id="2" creationId="{148ACC53-C79A-452A-9567-09CA63C38099}"/>
          </ac:spMkLst>
        </pc:spChg>
        <pc:spChg chg="add del">
          <ac:chgData name="Mael Garrec" userId="83375d3e-e787-478f-b193-4cd9380ee400" providerId="ADAL" clId="{C1C77E09-D81D-44AB-8C04-925E58B399D0}" dt="2020-12-01T17:15:21.926" v="7"/>
          <ac:spMkLst>
            <pc:docMk/>
            <pc:sldMk cId="1597183650" sldId="270"/>
            <ac:spMk id="3" creationId="{6B38852F-0129-407E-9C8E-9D299E9B6362}"/>
          </ac:spMkLst>
        </pc:spChg>
        <pc:picChg chg="add del mod">
          <ac:chgData name="Mael Garrec" userId="83375d3e-e787-478f-b193-4cd9380ee400" providerId="ADAL" clId="{C1C77E09-D81D-44AB-8C04-925E58B399D0}" dt="2020-12-01T17:15:42.472" v="10" actId="478"/>
          <ac:picMkLst>
            <pc:docMk/>
            <pc:sldMk cId="1597183650" sldId="270"/>
            <ac:picMk id="4" creationId="{39B2136B-F018-4E65-B457-3427ABB6F491}"/>
          </ac:picMkLst>
        </pc:picChg>
        <pc:picChg chg="add mod">
          <ac:chgData name="Mael Garrec" userId="83375d3e-e787-478f-b193-4cd9380ee400" providerId="ADAL" clId="{C1C77E09-D81D-44AB-8C04-925E58B399D0}" dt="2020-12-01T17:17:44.250" v="37" actId="1076"/>
          <ac:picMkLst>
            <pc:docMk/>
            <pc:sldMk cId="1597183650" sldId="270"/>
            <ac:picMk id="5" creationId="{B0CBF6F0-481B-4A91-8E64-1AFF5B519EFF}"/>
          </ac:picMkLst>
        </pc:picChg>
        <pc:picChg chg="add mod">
          <ac:chgData name="Mael Garrec" userId="83375d3e-e787-478f-b193-4cd9380ee400" providerId="ADAL" clId="{C1C77E09-D81D-44AB-8C04-925E58B399D0}" dt="2020-12-01T17:17:35.781" v="34" actId="1076"/>
          <ac:picMkLst>
            <pc:docMk/>
            <pc:sldMk cId="1597183650" sldId="270"/>
            <ac:picMk id="6" creationId="{CEA0A38E-7A4D-4972-A695-0AE1C3617035}"/>
          </ac:picMkLst>
        </pc:picChg>
      </pc:sldChg>
    </pc:docChg>
  </pc:docChgLst>
  <pc:docChgLst>
    <pc:chgData name="Mael Garrec" userId="83375d3e-e787-478f-b193-4cd9380ee400" providerId="ADAL" clId="{2E87D132-B55C-4272-A44C-6C1183069F1A}"/>
    <pc:docChg chg="undo custSel addSld delSld modSld sldOrd">
      <pc:chgData name="Mael Garrec" userId="83375d3e-e787-478f-b193-4cd9380ee400" providerId="ADAL" clId="{2E87D132-B55C-4272-A44C-6C1183069F1A}" dt="2021-06-24T10:58:14.987" v="2201" actId="14100"/>
      <pc:docMkLst>
        <pc:docMk/>
      </pc:docMkLst>
      <pc:sldChg chg="modSp mod">
        <pc:chgData name="Mael Garrec" userId="83375d3e-e787-478f-b193-4cd9380ee400" providerId="ADAL" clId="{2E87D132-B55C-4272-A44C-6C1183069F1A}" dt="2021-06-24T10:58:14.987" v="2201" actId="14100"/>
        <pc:sldMkLst>
          <pc:docMk/>
          <pc:sldMk cId="2992096138" sldId="256"/>
        </pc:sldMkLst>
        <pc:spChg chg="mod">
          <ac:chgData name="Mael Garrec" userId="83375d3e-e787-478f-b193-4cd9380ee400" providerId="ADAL" clId="{2E87D132-B55C-4272-A44C-6C1183069F1A}" dt="2021-06-24T10:58:14.987" v="2201" actId="14100"/>
          <ac:spMkLst>
            <pc:docMk/>
            <pc:sldMk cId="2992096138" sldId="256"/>
            <ac:spMk id="6" creationId="{00000000-0000-0000-0000-000000000000}"/>
          </ac:spMkLst>
        </pc:spChg>
      </pc:sldChg>
      <pc:sldChg chg="del">
        <pc:chgData name="Mael Garrec" userId="83375d3e-e787-478f-b193-4cd9380ee400" providerId="ADAL" clId="{2E87D132-B55C-4272-A44C-6C1183069F1A}" dt="2021-06-23T15:01:45.224" v="2021" actId="47"/>
        <pc:sldMkLst>
          <pc:docMk/>
          <pc:sldMk cId="692947189" sldId="257"/>
        </pc:sldMkLst>
      </pc:sldChg>
      <pc:sldChg chg="del">
        <pc:chgData name="Mael Garrec" userId="83375d3e-e787-478f-b193-4cd9380ee400" providerId="ADAL" clId="{2E87D132-B55C-4272-A44C-6C1183069F1A}" dt="2021-06-23T15:01:46.347" v="2022" actId="47"/>
        <pc:sldMkLst>
          <pc:docMk/>
          <pc:sldMk cId="2838542223" sldId="258"/>
        </pc:sldMkLst>
      </pc:sldChg>
      <pc:sldChg chg="del">
        <pc:chgData name="Mael Garrec" userId="83375d3e-e787-478f-b193-4cd9380ee400" providerId="ADAL" clId="{2E87D132-B55C-4272-A44C-6C1183069F1A}" dt="2021-06-24T10:57:23.620" v="2127" actId="47"/>
        <pc:sldMkLst>
          <pc:docMk/>
          <pc:sldMk cId="1445390236" sldId="259"/>
        </pc:sldMkLst>
      </pc:sldChg>
      <pc:sldChg chg="del">
        <pc:chgData name="Mael Garrec" userId="83375d3e-e787-478f-b193-4cd9380ee400" providerId="ADAL" clId="{2E87D132-B55C-4272-A44C-6C1183069F1A}" dt="2021-06-24T10:57:17.707" v="2123" actId="47"/>
        <pc:sldMkLst>
          <pc:docMk/>
          <pc:sldMk cId="3078007983" sldId="260"/>
        </pc:sldMkLst>
      </pc:sldChg>
      <pc:sldChg chg="del">
        <pc:chgData name="Mael Garrec" userId="83375d3e-e787-478f-b193-4cd9380ee400" providerId="ADAL" clId="{2E87D132-B55C-4272-A44C-6C1183069F1A}" dt="2021-06-24T10:57:18.742" v="2124" actId="47"/>
        <pc:sldMkLst>
          <pc:docMk/>
          <pc:sldMk cId="1979292050" sldId="261"/>
        </pc:sldMkLst>
      </pc:sldChg>
      <pc:sldChg chg="del">
        <pc:chgData name="Mael Garrec" userId="83375d3e-e787-478f-b193-4cd9380ee400" providerId="ADAL" clId="{2E87D132-B55C-4272-A44C-6C1183069F1A}" dt="2021-06-24T10:57:20.206" v="2125" actId="47"/>
        <pc:sldMkLst>
          <pc:docMk/>
          <pc:sldMk cId="4069415015" sldId="263"/>
        </pc:sldMkLst>
      </pc:sldChg>
      <pc:sldChg chg="del">
        <pc:chgData name="Mael Garrec" userId="83375d3e-e787-478f-b193-4cd9380ee400" providerId="ADAL" clId="{2E87D132-B55C-4272-A44C-6C1183069F1A}" dt="2021-06-24T10:57:21.248" v="2126" actId="47"/>
        <pc:sldMkLst>
          <pc:docMk/>
          <pc:sldMk cId="3380256727" sldId="264"/>
        </pc:sldMkLst>
      </pc:sldChg>
      <pc:sldChg chg="modSp mod">
        <pc:chgData name="Mael Garrec" userId="83375d3e-e787-478f-b193-4cd9380ee400" providerId="ADAL" clId="{2E87D132-B55C-4272-A44C-6C1183069F1A}" dt="2021-06-24T10:57:32.325" v="2140" actId="20577"/>
        <pc:sldMkLst>
          <pc:docMk/>
          <pc:sldMk cId="4106838430" sldId="265"/>
        </pc:sldMkLst>
        <pc:spChg chg="mod">
          <ac:chgData name="Mael Garrec" userId="83375d3e-e787-478f-b193-4cd9380ee400" providerId="ADAL" clId="{2E87D132-B55C-4272-A44C-6C1183069F1A}" dt="2021-06-24T10:57:32.325" v="2140" actId="20577"/>
          <ac:spMkLst>
            <pc:docMk/>
            <pc:sldMk cId="4106838430" sldId="265"/>
            <ac:spMk id="3" creationId="{00000000-0000-0000-0000-000000000000}"/>
          </ac:spMkLst>
        </pc:spChg>
      </pc:sldChg>
      <pc:sldChg chg="addSp modSp del mod">
        <pc:chgData name="Mael Garrec" userId="83375d3e-e787-478f-b193-4cd9380ee400" providerId="ADAL" clId="{2E87D132-B55C-4272-A44C-6C1183069F1A}" dt="2021-06-23T14:39:26.344" v="686" actId="47"/>
        <pc:sldMkLst>
          <pc:docMk/>
          <pc:sldMk cId="3650464101" sldId="266"/>
        </pc:sldMkLst>
        <pc:spChg chg="mod">
          <ac:chgData name="Mael Garrec" userId="83375d3e-e787-478f-b193-4cd9380ee400" providerId="ADAL" clId="{2E87D132-B55C-4272-A44C-6C1183069F1A}" dt="2021-06-23T14:28:51.229" v="46" actId="20577"/>
          <ac:spMkLst>
            <pc:docMk/>
            <pc:sldMk cId="3650464101" sldId="266"/>
            <ac:spMk id="2" creationId="{4B220ED1-8569-4E6F-B31E-5E35D712CFBB}"/>
          </ac:spMkLst>
        </pc:spChg>
        <pc:spChg chg="add mod">
          <ac:chgData name="Mael Garrec" userId="83375d3e-e787-478f-b193-4cd9380ee400" providerId="ADAL" clId="{2E87D132-B55C-4272-A44C-6C1183069F1A}" dt="2021-06-23T14:38:25.204" v="681"/>
          <ac:spMkLst>
            <pc:docMk/>
            <pc:sldMk cId="3650464101" sldId="266"/>
            <ac:spMk id="4" creationId="{991FAA60-885C-47E9-98D3-EFAACDE38D42}"/>
          </ac:spMkLst>
        </pc:spChg>
        <pc:graphicFrameChg chg="add mod">
          <ac:chgData name="Mael Garrec" userId="83375d3e-e787-478f-b193-4cd9380ee400" providerId="ADAL" clId="{2E87D132-B55C-4272-A44C-6C1183069F1A}" dt="2021-06-23T14:38:25.204" v="681"/>
          <ac:graphicFrameMkLst>
            <pc:docMk/>
            <pc:sldMk cId="3650464101" sldId="266"/>
            <ac:graphicFrameMk id="3" creationId="{6EC8BE06-E98F-49B7-BD83-D17462C40919}"/>
          </ac:graphicFrameMkLst>
        </pc:graphicFrameChg>
      </pc:sldChg>
      <pc:sldChg chg="addSp delSp modSp del mod">
        <pc:chgData name="Mael Garrec" userId="83375d3e-e787-478f-b193-4cd9380ee400" providerId="ADAL" clId="{2E87D132-B55C-4272-A44C-6C1183069F1A}" dt="2021-06-23T14:42:09.618" v="703" actId="47"/>
        <pc:sldMkLst>
          <pc:docMk/>
          <pc:sldMk cId="662273995" sldId="267"/>
        </pc:sldMkLst>
        <pc:spChg chg="mod">
          <ac:chgData name="Mael Garrec" userId="83375d3e-e787-478f-b193-4cd9380ee400" providerId="ADAL" clId="{2E87D132-B55C-4272-A44C-6C1183069F1A}" dt="2021-06-23T14:28:58.263" v="73" actId="20577"/>
          <ac:spMkLst>
            <pc:docMk/>
            <pc:sldMk cId="662273995" sldId="267"/>
            <ac:spMk id="2" creationId="{00E2B98A-A103-4A0D-9A3C-D3A805566EB8}"/>
          </ac:spMkLst>
        </pc:spChg>
        <pc:spChg chg="add del mod">
          <ac:chgData name="Mael Garrec" userId="83375d3e-e787-478f-b193-4cd9380ee400" providerId="ADAL" clId="{2E87D132-B55C-4272-A44C-6C1183069F1A}" dt="2021-06-23T14:41:43.082" v="697" actId="478"/>
          <ac:spMkLst>
            <pc:docMk/>
            <pc:sldMk cId="662273995" sldId="267"/>
            <ac:spMk id="4" creationId="{066EED42-A0D9-4749-AAD3-24ECBC4F5FA1}"/>
          </ac:spMkLst>
        </pc:spChg>
        <pc:spChg chg="add del mod">
          <ac:chgData name="Mael Garrec" userId="83375d3e-e787-478f-b193-4cd9380ee400" providerId="ADAL" clId="{2E87D132-B55C-4272-A44C-6C1183069F1A}" dt="2021-06-23T14:41:43.082" v="697" actId="478"/>
          <ac:spMkLst>
            <pc:docMk/>
            <pc:sldMk cId="662273995" sldId="267"/>
            <ac:spMk id="10" creationId="{B8BE65FD-5FFF-4980-9BE8-33CCE73C17FD}"/>
          </ac:spMkLst>
        </pc:spChg>
        <pc:spChg chg="add del mod">
          <ac:chgData name="Mael Garrec" userId="83375d3e-e787-478f-b193-4cd9380ee400" providerId="ADAL" clId="{2E87D132-B55C-4272-A44C-6C1183069F1A}" dt="2021-06-23T14:41:43.082" v="697" actId="478"/>
          <ac:spMkLst>
            <pc:docMk/>
            <pc:sldMk cId="662273995" sldId="267"/>
            <ac:spMk id="11" creationId="{C908C223-B60D-4189-A1B4-356D1BCFE5BE}"/>
          </ac:spMkLst>
        </pc:spChg>
        <pc:spChg chg="add del mod">
          <ac:chgData name="Mael Garrec" userId="83375d3e-e787-478f-b193-4cd9380ee400" providerId="ADAL" clId="{2E87D132-B55C-4272-A44C-6C1183069F1A}" dt="2021-06-23T14:41:43.082" v="697" actId="478"/>
          <ac:spMkLst>
            <pc:docMk/>
            <pc:sldMk cId="662273995" sldId="267"/>
            <ac:spMk id="12" creationId="{8BEA6037-4706-4FEC-91C4-F85C2D976CAD}"/>
          </ac:spMkLst>
        </pc:spChg>
        <pc:spChg chg="add del mod">
          <ac:chgData name="Mael Garrec" userId="83375d3e-e787-478f-b193-4cd9380ee400" providerId="ADAL" clId="{2E87D132-B55C-4272-A44C-6C1183069F1A}" dt="2021-06-23T14:41:43.082" v="697" actId="478"/>
          <ac:spMkLst>
            <pc:docMk/>
            <pc:sldMk cId="662273995" sldId="267"/>
            <ac:spMk id="13" creationId="{A446D58B-38F9-4A7A-81F4-C75B8C187F81}"/>
          </ac:spMkLst>
        </pc:spChg>
        <pc:spChg chg="add del mod">
          <ac:chgData name="Mael Garrec" userId="83375d3e-e787-478f-b193-4cd9380ee400" providerId="ADAL" clId="{2E87D132-B55C-4272-A44C-6C1183069F1A}" dt="2021-06-23T14:41:43.082" v="697" actId="478"/>
          <ac:spMkLst>
            <pc:docMk/>
            <pc:sldMk cId="662273995" sldId="267"/>
            <ac:spMk id="14" creationId="{F6DF409B-BB0A-4CB2-890C-9BCCEC6C7862}"/>
          </ac:spMkLst>
        </pc:spChg>
        <pc:graphicFrameChg chg="add del mod">
          <ac:chgData name="Mael Garrec" userId="83375d3e-e787-478f-b193-4cd9380ee400" providerId="ADAL" clId="{2E87D132-B55C-4272-A44C-6C1183069F1A}" dt="2021-06-23T14:41:43.082" v="697" actId="478"/>
          <ac:graphicFrameMkLst>
            <pc:docMk/>
            <pc:sldMk cId="662273995" sldId="267"/>
            <ac:graphicFrameMk id="3" creationId="{C6705374-E9DE-4405-B594-238B38CD2592}"/>
          </ac:graphicFrameMkLst>
        </pc:graphicFrameChg>
        <pc:graphicFrameChg chg="add del mod">
          <ac:chgData name="Mael Garrec" userId="83375d3e-e787-478f-b193-4cd9380ee400" providerId="ADAL" clId="{2E87D132-B55C-4272-A44C-6C1183069F1A}" dt="2021-06-23T14:41:43.082" v="697" actId="478"/>
          <ac:graphicFrameMkLst>
            <pc:docMk/>
            <pc:sldMk cId="662273995" sldId="267"/>
            <ac:graphicFrameMk id="9" creationId="{F2DC82C2-E186-4068-A440-A4984DB1FA90}"/>
          </ac:graphicFrameMkLst>
        </pc:graphicFrameChg>
        <pc:cxnChg chg="add del mod">
          <ac:chgData name="Mael Garrec" userId="83375d3e-e787-478f-b193-4cd9380ee400" providerId="ADAL" clId="{2E87D132-B55C-4272-A44C-6C1183069F1A}" dt="2021-06-23T14:41:43.082" v="697" actId="478"/>
          <ac:cxnSpMkLst>
            <pc:docMk/>
            <pc:sldMk cId="662273995" sldId="267"/>
            <ac:cxnSpMk id="5" creationId="{9D2100B3-7973-41DE-AA2E-52E1C876CBDF}"/>
          </ac:cxnSpMkLst>
        </pc:cxnChg>
        <pc:cxnChg chg="add del mod">
          <ac:chgData name="Mael Garrec" userId="83375d3e-e787-478f-b193-4cd9380ee400" providerId="ADAL" clId="{2E87D132-B55C-4272-A44C-6C1183069F1A}" dt="2021-06-23T14:41:43.082" v="697" actId="478"/>
          <ac:cxnSpMkLst>
            <pc:docMk/>
            <pc:sldMk cId="662273995" sldId="267"/>
            <ac:cxnSpMk id="6" creationId="{24304100-4392-4BE3-80F2-440ABB26815B}"/>
          </ac:cxnSpMkLst>
        </pc:cxnChg>
        <pc:cxnChg chg="add del mod">
          <ac:chgData name="Mael Garrec" userId="83375d3e-e787-478f-b193-4cd9380ee400" providerId="ADAL" clId="{2E87D132-B55C-4272-A44C-6C1183069F1A}" dt="2021-06-23T14:41:43.082" v="697" actId="478"/>
          <ac:cxnSpMkLst>
            <pc:docMk/>
            <pc:sldMk cId="662273995" sldId="267"/>
            <ac:cxnSpMk id="7" creationId="{00587060-FB9C-4DBA-A042-012B0C24DE5A}"/>
          </ac:cxnSpMkLst>
        </pc:cxnChg>
        <pc:cxnChg chg="add del mod">
          <ac:chgData name="Mael Garrec" userId="83375d3e-e787-478f-b193-4cd9380ee400" providerId="ADAL" clId="{2E87D132-B55C-4272-A44C-6C1183069F1A}" dt="2021-06-23T14:41:43.082" v="697" actId="478"/>
          <ac:cxnSpMkLst>
            <pc:docMk/>
            <pc:sldMk cId="662273995" sldId="267"/>
            <ac:cxnSpMk id="8" creationId="{86F3E480-89F9-465E-B652-160E824B1CCB}"/>
          </ac:cxnSpMkLst>
        </pc:cxnChg>
      </pc:sldChg>
      <pc:sldChg chg="addSp delSp modSp mod">
        <pc:chgData name="Mael Garrec" userId="83375d3e-e787-478f-b193-4cd9380ee400" providerId="ADAL" clId="{2E87D132-B55C-4272-A44C-6C1183069F1A}" dt="2021-06-24T10:53:24.343" v="2051" actId="478"/>
        <pc:sldMkLst>
          <pc:docMk/>
          <pc:sldMk cId="3763053568" sldId="268"/>
        </pc:sldMkLst>
        <pc:spChg chg="mod">
          <ac:chgData name="Mael Garrec" userId="83375d3e-e787-478f-b193-4cd9380ee400" providerId="ADAL" clId="{2E87D132-B55C-4272-A44C-6C1183069F1A}" dt="2021-06-23T14:29:44.887" v="168" actId="20577"/>
          <ac:spMkLst>
            <pc:docMk/>
            <pc:sldMk cId="3763053568" sldId="268"/>
            <ac:spMk id="2" creationId="{2B4AF50F-3751-4B90-A4C9-A11575D17D0F}"/>
          </ac:spMkLst>
        </pc:spChg>
        <pc:spChg chg="add del mod">
          <ac:chgData name="Mael Garrec" userId="83375d3e-e787-478f-b193-4cd9380ee400" providerId="ADAL" clId="{2E87D132-B55C-4272-A44C-6C1183069F1A}" dt="2021-06-24T10:53:24.343" v="2051" actId="478"/>
          <ac:spMkLst>
            <pc:docMk/>
            <pc:sldMk cId="3763053568" sldId="268"/>
            <ac:spMk id="3" creationId="{706443D1-86A0-4934-A1A2-6E8094F257F8}"/>
          </ac:spMkLst>
        </pc:spChg>
        <pc:spChg chg="add del mod">
          <ac:chgData name="Mael Garrec" userId="83375d3e-e787-478f-b193-4cd9380ee400" providerId="ADAL" clId="{2E87D132-B55C-4272-A44C-6C1183069F1A}" dt="2021-06-23T15:01:18.430" v="2013" actId="478"/>
          <ac:spMkLst>
            <pc:docMk/>
            <pc:sldMk cId="3763053568" sldId="268"/>
            <ac:spMk id="4" creationId="{D04C2A9B-35B9-492F-B8D2-AD68072DBE52}"/>
          </ac:spMkLst>
        </pc:spChg>
        <pc:spChg chg="add mod">
          <ac:chgData name="Mael Garrec" userId="83375d3e-e787-478f-b193-4cd9380ee400" providerId="ADAL" clId="{2E87D132-B55C-4272-A44C-6C1183069F1A}" dt="2021-06-24T10:53:11.681" v="2048" actId="1076"/>
          <ac:spMkLst>
            <pc:docMk/>
            <pc:sldMk cId="3763053568" sldId="268"/>
            <ac:spMk id="5" creationId="{B0F3C922-12A0-43F4-B848-19C90486DB91}"/>
          </ac:spMkLst>
        </pc:spChg>
      </pc:sldChg>
      <pc:sldChg chg="addSp delSp modSp mod">
        <pc:chgData name="Mael Garrec" userId="83375d3e-e787-478f-b193-4cd9380ee400" providerId="ADAL" clId="{2E87D132-B55C-4272-A44C-6C1183069F1A}" dt="2021-06-23T14:55:05.139" v="1588" actId="20577"/>
        <pc:sldMkLst>
          <pc:docMk/>
          <pc:sldMk cId="804780464" sldId="269"/>
        </pc:sldMkLst>
        <pc:spChg chg="mod">
          <ac:chgData name="Mael Garrec" userId="83375d3e-e787-478f-b193-4cd9380ee400" providerId="ADAL" clId="{2E87D132-B55C-4272-A44C-6C1183069F1A}" dt="2021-06-23T14:29:25.036" v="133" actId="20577"/>
          <ac:spMkLst>
            <pc:docMk/>
            <pc:sldMk cId="804780464" sldId="269"/>
            <ac:spMk id="2" creationId="{53C53755-812C-4316-96BF-25A4F0B6E847}"/>
          </ac:spMkLst>
        </pc:spChg>
        <pc:spChg chg="add del mod">
          <ac:chgData name="Mael Garrec" userId="83375d3e-e787-478f-b193-4cd9380ee400" providerId="ADAL" clId="{2E87D132-B55C-4272-A44C-6C1183069F1A}" dt="2021-06-23T14:47:29.653" v="1033" actId="21"/>
          <ac:spMkLst>
            <pc:docMk/>
            <pc:sldMk cId="804780464" sldId="269"/>
            <ac:spMk id="3" creationId="{D6736EAD-DA7B-4169-B5EA-9EB0E9A774A8}"/>
          </ac:spMkLst>
        </pc:spChg>
        <pc:spChg chg="add mod">
          <ac:chgData name="Mael Garrec" userId="83375d3e-e787-478f-b193-4cd9380ee400" providerId="ADAL" clId="{2E87D132-B55C-4272-A44C-6C1183069F1A}" dt="2021-06-23T14:54:40.288" v="1573" actId="12"/>
          <ac:spMkLst>
            <pc:docMk/>
            <pc:sldMk cId="804780464" sldId="269"/>
            <ac:spMk id="5" creationId="{89EB9475-2D61-4863-AE84-1EC593B42CC2}"/>
          </ac:spMkLst>
        </pc:spChg>
        <pc:spChg chg="add mod">
          <ac:chgData name="Mael Garrec" userId="83375d3e-e787-478f-b193-4cd9380ee400" providerId="ADAL" clId="{2E87D132-B55C-4272-A44C-6C1183069F1A}" dt="2021-06-23T14:55:05.139" v="1588" actId="20577"/>
          <ac:spMkLst>
            <pc:docMk/>
            <pc:sldMk cId="804780464" sldId="269"/>
            <ac:spMk id="6" creationId="{2DAEC776-6F70-4272-A1D8-BD35B3D436A7}"/>
          </ac:spMkLst>
        </pc:spChg>
        <pc:picChg chg="add mod">
          <ac:chgData name="Mael Garrec" userId="83375d3e-e787-478f-b193-4cd9380ee400" providerId="ADAL" clId="{2E87D132-B55C-4272-A44C-6C1183069F1A}" dt="2021-06-23T14:52:57.082" v="1495" actId="1076"/>
          <ac:picMkLst>
            <pc:docMk/>
            <pc:sldMk cId="804780464" sldId="269"/>
            <ac:picMk id="4" creationId="{FABE2EE4-90EC-430A-8C1E-8FEE6B2ECC0A}"/>
          </ac:picMkLst>
        </pc:picChg>
      </pc:sldChg>
      <pc:sldChg chg="ord">
        <pc:chgData name="Mael Garrec" userId="83375d3e-e787-478f-b193-4cd9380ee400" providerId="ADAL" clId="{2E87D132-B55C-4272-A44C-6C1183069F1A}" dt="2021-06-23T14:29:03.192" v="75"/>
        <pc:sldMkLst>
          <pc:docMk/>
          <pc:sldMk cId="1597183650" sldId="270"/>
        </pc:sldMkLst>
      </pc:sldChg>
      <pc:sldChg chg="delSp modSp add mod ord">
        <pc:chgData name="Mael Garrec" userId="83375d3e-e787-478f-b193-4cd9380ee400" providerId="ADAL" clId="{2E87D132-B55C-4272-A44C-6C1183069F1A}" dt="2021-06-23T15:01:11.083" v="2011" actId="20577"/>
        <pc:sldMkLst>
          <pc:docMk/>
          <pc:sldMk cId="1107115289" sldId="271"/>
        </pc:sldMkLst>
        <pc:spChg chg="mod">
          <ac:chgData name="Mael Garrec" userId="83375d3e-e787-478f-b193-4cd9380ee400" providerId="ADAL" clId="{2E87D132-B55C-4272-A44C-6C1183069F1A}" dt="2021-06-23T14:34:59.861" v="628" actId="20577"/>
          <ac:spMkLst>
            <pc:docMk/>
            <pc:sldMk cId="1107115289" sldId="271"/>
            <ac:spMk id="2" creationId="{2B4AF50F-3751-4B90-A4C9-A11575D17D0F}"/>
          </ac:spMkLst>
        </pc:spChg>
        <pc:spChg chg="del">
          <ac:chgData name="Mael Garrec" userId="83375d3e-e787-478f-b193-4cd9380ee400" providerId="ADAL" clId="{2E87D132-B55C-4272-A44C-6C1183069F1A}" dt="2021-06-23T14:34:56.486" v="626" actId="478"/>
          <ac:spMkLst>
            <pc:docMk/>
            <pc:sldMk cId="1107115289" sldId="271"/>
            <ac:spMk id="3" creationId="{706443D1-86A0-4934-A1A2-6E8094F257F8}"/>
          </ac:spMkLst>
        </pc:spChg>
        <pc:spChg chg="mod">
          <ac:chgData name="Mael Garrec" userId="83375d3e-e787-478f-b193-4cd9380ee400" providerId="ADAL" clId="{2E87D132-B55C-4272-A44C-6C1183069F1A}" dt="2021-06-23T15:01:11.083" v="2011" actId="20577"/>
          <ac:spMkLst>
            <pc:docMk/>
            <pc:sldMk cId="1107115289" sldId="271"/>
            <ac:spMk id="4" creationId="{D04C2A9B-35B9-492F-B8D2-AD68072DBE52}"/>
          </ac:spMkLst>
        </pc:spChg>
      </pc:sldChg>
      <pc:sldChg chg="addSp delSp modSp add mod">
        <pc:chgData name="Mael Garrec" userId="83375d3e-e787-478f-b193-4cd9380ee400" providerId="ADAL" clId="{2E87D132-B55C-4272-A44C-6C1183069F1A}" dt="2021-06-24T10:52:34.575" v="2047" actId="5793"/>
        <pc:sldMkLst>
          <pc:docMk/>
          <pc:sldMk cId="1979183797" sldId="272"/>
        </pc:sldMkLst>
        <pc:spChg chg="mod">
          <ac:chgData name="Mael Garrec" userId="83375d3e-e787-478f-b193-4cd9380ee400" providerId="ADAL" clId="{2E87D132-B55C-4272-A44C-6C1183069F1A}" dt="2021-06-23T14:34:49.018" v="624" actId="20577"/>
          <ac:spMkLst>
            <pc:docMk/>
            <pc:sldMk cId="1979183797" sldId="272"/>
            <ac:spMk id="2" creationId="{2B4AF50F-3751-4B90-A4C9-A11575D17D0F}"/>
          </ac:spMkLst>
        </pc:spChg>
        <pc:spChg chg="del">
          <ac:chgData name="Mael Garrec" userId="83375d3e-e787-478f-b193-4cd9380ee400" providerId="ADAL" clId="{2E87D132-B55C-4272-A44C-6C1183069F1A}" dt="2021-06-23T14:34:54.019" v="625" actId="478"/>
          <ac:spMkLst>
            <pc:docMk/>
            <pc:sldMk cId="1979183797" sldId="272"/>
            <ac:spMk id="3" creationId="{706443D1-86A0-4934-A1A2-6E8094F257F8}"/>
          </ac:spMkLst>
        </pc:spChg>
        <pc:spChg chg="add del mod">
          <ac:chgData name="Mael Garrec" userId="83375d3e-e787-478f-b193-4cd9380ee400" providerId="ADAL" clId="{2E87D132-B55C-4272-A44C-6C1183069F1A}" dt="2021-06-24T10:52:34.575" v="2047" actId="5793"/>
          <ac:spMkLst>
            <pc:docMk/>
            <pc:sldMk cId="1979183797" sldId="272"/>
            <ac:spMk id="4" creationId="{D04C2A9B-35B9-492F-B8D2-AD68072DBE52}"/>
          </ac:spMkLst>
        </pc:spChg>
        <pc:picChg chg="add mod">
          <ac:chgData name="Mael Garrec" userId="83375d3e-e787-478f-b193-4cd9380ee400" providerId="ADAL" clId="{2E87D132-B55C-4272-A44C-6C1183069F1A}" dt="2021-06-24T10:52:02.652" v="2034" actId="1076"/>
          <ac:picMkLst>
            <pc:docMk/>
            <pc:sldMk cId="1979183797" sldId="272"/>
            <ac:picMk id="6" creationId="{00468B15-8B29-473D-96F8-3965E9775865}"/>
          </ac:picMkLst>
        </pc:picChg>
        <pc:picChg chg="add del mod">
          <ac:chgData name="Mael Garrec" userId="83375d3e-e787-478f-b193-4cd9380ee400" providerId="ADAL" clId="{2E87D132-B55C-4272-A44C-6C1183069F1A}" dt="2021-06-24T10:51:46.536" v="2029" actId="21"/>
          <ac:picMkLst>
            <pc:docMk/>
            <pc:sldMk cId="1979183797" sldId="272"/>
            <ac:picMk id="1026" creationId="{80280216-B5A3-4315-878C-55D5703F6172}"/>
          </ac:picMkLst>
        </pc:picChg>
      </pc:sldChg>
      <pc:sldChg chg="addSp modSp new mod">
        <pc:chgData name="Mael Garrec" userId="83375d3e-e787-478f-b193-4cd9380ee400" providerId="ADAL" clId="{2E87D132-B55C-4272-A44C-6C1183069F1A}" dt="2021-06-23T14:46:38.212" v="955" actId="21"/>
        <pc:sldMkLst>
          <pc:docMk/>
          <pc:sldMk cId="3320015467" sldId="273"/>
        </pc:sldMkLst>
        <pc:spChg chg="mod">
          <ac:chgData name="Mael Garrec" userId="83375d3e-e787-478f-b193-4cd9380ee400" providerId="ADAL" clId="{2E87D132-B55C-4272-A44C-6C1183069F1A}" dt="2021-06-23T14:39:18.865" v="685"/>
          <ac:spMkLst>
            <pc:docMk/>
            <pc:sldMk cId="3320015467" sldId="273"/>
            <ac:spMk id="2" creationId="{40E805A0-BDDE-4253-8F15-6BEF90CFDAA3}"/>
          </ac:spMkLst>
        </pc:spChg>
        <pc:spChg chg="add mod">
          <ac:chgData name="Mael Garrec" userId="83375d3e-e787-478f-b193-4cd9380ee400" providerId="ADAL" clId="{2E87D132-B55C-4272-A44C-6C1183069F1A}" dt="2021-06-23T14:46:38.212" v="955" actId="21"/>
          <ac:spMkLst>
            <pc:docMk/>
            <pc:sldMk cId="3320015467" sldId="273"/>
            <ac:spMk id="4" creationId="{7BC3F1AA-1101-4588-B42D-B55661AE4181}"/>
          </ac:spMkLst>
        </pc:spChg>
        <pc:graphicFrameChg chg="add mod">
          <ac:chgData name="Mael Garrec" userId="83375d3e-e787-478f-b193-4cd9380ee400" providerId="ADAL" clId="{2E87D132-B55C-4272-A44C-6C1183069F1A}" dt="2021-06-23T14:44:37.249" v="836" actId="207"/>
          <ac:graphicFrameMkLst>
            <pc:docMk/>
            <pc:sldMk cId="3320015467" sldId="273"/>
            <ac:graphicFrameMk id="3" creationId="{4C4E5508-80FE-41D1-9DAB-80E78F7C253A}"/>
          </ac:graphicFrameMkLst>
        </pc:graphicFrameChg>
      </pc:sldChg>
      <pc:sldChg chg="addSp modSp add mod">
        <pc:chgData name="Mael Garrec" userId="83375d3e-e787-478f-b193-4cd9380ee400" providerId="ADAL" clId="{2E87D132-B55C-4272-A44C-6C1183069F1A}" dt="2021-06-23T14:42:33.192" v="706" actId="1076"/>
        <pc:sldMkLst>
          <pc:docMk/>
          <pc:sldMk cId="2414569676" sldId="274"/>
        </pc:sldMkLst>
        <pc:spChg chg="mod">
          <ac:chgData name="Mael Garrec" userId="83375d3e-e787-478f-b193-4cd9380ee400" providerId="ADAL" clId="{2E87D132-B55C-4272-A44C-6C1183069F1A}" dt="2021-06-23T14:42:33.192" v="706" actId="1076"/>
          <ac:spMkLst>
            <pc:docMk/>
            <pc:sldMk cId="2414569676" sldId="274"/>
            <ac:spMk id="9" creationId="{966FA802-496A-4EA8-AE1A-BB79ECB0D5D6}"/>
          </ac:spMkLst>
        </pc:spChg>
        <pc:spChg chg="mod">
          <ac:chgData name="Mael Garrec" userId="83375d3e-e787-478f-b193-4cd9380ee400" providerId="ADAL" clId="{2E87D132-B55C-4272-A44C-6C1183069F1A}" dt="2021-06-23T14:42:33.192" v="706" actId="1076"/>
          <ac:spMkLst>
            <pc:docMk/>
            <pc:sldMk cId="2414569676" sldId="274"/>
            <ac:spMk id="12" creationId="{2C14984D-C2BF-46A3-A98D-FD20A0808730}"/>
          </ac:spMkLst>
        </pc:spChg>
        <pc:spChg chg="mod">
          <ac:chgData name="Mael Garrec" userId="83375d3e-e787-478f-b193-4cd9380ee400" providerId="ADAL" clId="{2E87D132-B55C-4272-A44C-6C1183069F1A}" dt="2021-06-23T14:42:33.192" v="706" actId="1076"/>
          <ac:spMkLst>
            <pc:docMk/>
            <pc:sldMk cId="2414569676" sldId="274"/>
            <ac:spMk id="23" creationId="{731D24E1-549A-4ABD-AE67-0D0CEBF62370}"/>
          </ac:spMkLst>
        </pc:spChg>
        <pc:spChg chg="add mod">
          <ac:chgData name="Mael Garrec" userId="83375d3e-e787-478f-b193-4cd9380ee400" providerId="ADAL" clId="{2E87D132-B55C-4272-A44C-6C1183069F1A}" dt="2021-06-23T14:42:01.785" v="702" actId="1076"/>
          <ac:spMkLst>
            <pc:docMk/>
            <pc:sldMk cId="2414569676" sldId="274"/>
            <ac:spMk id="24" creationId="{A0CA470F-9056-444C-942B-592AE4BD94AF}"/>
          </ac:spMkLst>
        </pc:spChg>
        <pc:spChg chg="mod">
          <ac:chgData name="Mael Garrec" userId="83375d3e-e787-478f-b193-4cd9380ee400" providerId="ADAL" clId="{2E87D132-B55C-4272-A44C-6C1183069F1A}" dt="2021-06-23T14:42:33.192" v="706" actId="1076"/>
          <ac:spMkLst>
            <pc:docMk/>
            <pc:sldMk cId="2414569676" sldId="274"/>
            <ac:spMk id="25" creationId="{F8BC8FE7-15C8-4ADD-B379-757DD4EDD082}"/>
          </ac:spMkLst>
        </pc:spChg>
        <pc:spChg chg="mod">
          <ac:chgData name="Mael Garrec" userId="83375d3e-e787-478f-b193-4cd9380ee400" providerId="ADAL" clId="{2E87D132-B55C-4272-A44C-6C1183069F1A}" dt="2021-06-23T14:42:33.192" v="706" actId="1076"/>
          <ac:spMkLst>
            <pc:docMk/>
            <pc:sldMk cId="2414569676" sldId="274"/>
            <ac:spMk id="26" creationId="{636E54E1-8E8A-4B69-ADBE-25B3FBF5C71C}"/>
          </ac:spMkLst>
        </pc:spChg>
        <pc:spChg chg="mod">
          <ac:chgData name="Mael Garrec" userId="83375d3e-e787-478f-b193-4cd9380ee400" providerId="ADAL" clId="{2E87D132-B55C-4272-A44C-6C1183069F1A}" dt="2021-06-23T14:42:33.192" v="706" actId="1076"/>
          <ac:spMkLst>
            <pc:docMk/>
            <pc:sldMk cId="2414569676" sldId="274"/>
            <ac:spMk id="32" creationId="{B7537821-4D17-4D52-9912-E33F0F73A526}"/>
          </ac:spMkLst>
        </pc:spChg>
        <pc:graphicFrameChg chg="mod">
          <ac:chgData name="Mael Garrec" userId="83375d3e-e787-478f-b193-4cd9380ee400" providerId="ADAL" clId="{2E87D132-B55C-4272-A44C-6C1183069F1A}" dt="2021-06-23T14:42:33.192" v="706" actId="1076"/>
          <ac:graphicFrameMkLst>
            <pc:docMk/>
            <pc:sldMk cId="2414569676" sldId="274"/>
            <ac:graphicFrameMk id="10" creationId="{68E064C0-F604-45F8-8699-8ED3B53DFC79}"/>
          </ac:graphicFrameMkLst>
        </pc:graphicFrameChg>
        <pc:graphicFrameChg chg="mod">
          <ac:chgData name="Mael Garrec" userId="83375d3e-e787-478f-b193-4cd9380ee400" providerId="ADAL" clId="{2E87D132-B55C-4272-A44C-6C1183069F1A}" dt="2021-06-23T14:42:33.192" v="706" actId="1076"/>
          <ac:graphicFrameMkLst>
            <pc:docMk/>
            <pc:sldMk cId="2414569676" sldId="274"/>
            <ac:graphicFrameMk id="11" creationId="{FD64BD68-3D35-44D8-A358-A8198A823638}"/>
          </ac:graphicFrameMkLst>
        </pc:graphicFrameChg>
        <pc:graphicFrameChg chg="mod">
          <ac:chgData name="Mael Garrec" userId="83375d3e-e787-478f-b193-4cd9380ee400" providerId="ADAL" clId="{2E87D132-B55C-4272-A44C-6C1183069F1A}" dt="2021-06-23T14:42:33.192" v="706" actId="1076"/>
          <ac:graphicFrameMkLst>
            <pc:docMk/>
            <pc:sldMk cId="2414569676" sldId="274"/>
            <ac:graphicFrameMk id="22" creationId="{17B0DE36-818C-4B5D-8127-F0265C565916}"/>
          </ac:graphicFrameMkLst>
        </pc:graphicFrameChg>
        <pc:graphicFrameChg chg="mod">
          <ac:chgData name="Mael Garrec" userId="83375d3e-e787-478f-b193-4cd9380ee400" providerId="ADAL" clId="{2E87D132-B55C-4272-A44C-6C1183069F1A}" dt="2021-06-23T14:42:33.192" v="706" actId="1076"/>
          <ac:graphicFrameMkLst>
            <pc:docMk/>
            <pc:sldMk cId="2414569676" sldId="274"/>
            <ac:graphicFrameMk id="43" creationId="{6C1D8A41-0095-4CD1-8520-8A7A754D7594}"/>
          </ac:graphicFrameMkLst>
        </pc:graphicFrameChg>
        <pc:cxnChg chg="mod">
          <ac:chgData name="Mael Garrec" userId="83375d3e-e787-478f-b193-4cd9380ee400" providerId="ADAL" clId="{2E87D132-B55C-4272-A44C-6C1183069F1A}" dt="2021-06-23T14:42:33.192" v="706" actId="1076"/>
          <ac:cxnSpMkLst>
            <pc:docMk/>
            <pc:sldMk cId="2414569676" sldId="274"/>
            <ac:cxnSpMk id="17" creationId="{DBC3EA13-6D88-4142-A1A8-5AA098A98172}"/>
          </ac:cxnSpMkLst>
        </pc:cxnChg>
        <pc:cxnChg chg="mod">
          <ac:chgData name="Mael Garrec" userId="83375d3e-e787-478f-b193-4cd9380ee400" providerId="ADAL" clId="{2E87D132-B55C-4272-A44C-6C1183069F1A}" dt="2021-06-23T14:42:33.192" v="706" actId="1076"/>
          <ac:cxnSpMkLst>
            <pc:docMk/>
            <pc:sldMk cId="2414569676" sldId="274"/>
            <ac:cxnSpMk id="18" creationId="{7ADCC4C4-DB67-4CDD-8C0C-5F4C58A4F4D4}"/>
          </ac:cxnSpMkLst>
        </pc:cxnChg>
        <pc:cxnChg chg="mod">
          <ac:chgData name="Mael Garrec" userId="83375d3e-e787-478f-b193-4cd9380ee400" providerId="ADAL" clId="{2E87D132-B55C-4272-A44C-6C1183069F1A}" dt="2021-06-23T14:42:33.192" v="706" actId="1076"/>
          <ac:cxnSpMkLst>
            <pc:docMk/>
            <pc:sldMk cId="2414569676" sldId="274"/>
            <ac:cxnSpMk id="19" creationId="{8A151839-B744-477A-A22F-206DA5EC7887}"/>
          </ac:cxnSpMkLst>
        </pc:cxnChg>
        <pc:cxnChg chg="mod">
          <ac:chgData name="Mael Garrec" userId="83375d3e-e787-478f-b193-4cd9380ee400" providerId="ADAL" clId="{2E87D132-B55C-4272-A44C-6C1183069F1A}" dt="2021-06-23T14:42:33.192" v="706" actId="1076"/>
          <ac:cxnSpMkLst>
            <pc:docMk/>
            <pc:sldMk cId="2414569676" sldId="274"/>
            <ac:cxnSpMk id="20" creationId="{0212E705-5949-4B1F-A938-6CA03839180F}"/>
          </ac:cxnSpMkLst>
        </pc:cxnChg>
        <pc:cxnChg chg="mod">
          <ac:chgData name="Mael Garrec" userId="83375d3e-e787-478f-b193-4cd9380ee400" providerId="ADAL" clId="{2E87D132-B55C-4272-A44C-6C1183069F1A}" dt="2021-06-23T14:42:33.192" v="706" actId="1076"/>
          <ac:cxnSpMkLst>
            <pc:docMk/>
            <pc:sldMk cId="2414569676" sldId="274"/>
            <ac:cxnSpMk id="21" creationId="{124858F9-FD2F-4543-BFDE-B83CA963C6D7}"/>
          </ac:cxnSpMkLst>
        </pc:cxnChg>
      </pc:sldChg>
      <pc:sldChg chg="addSp delSp modSp add mod">
        <pc:chgData name="Mael Garrec" userId="83375d3e-e787-478f-b193-4cd9380ee400" providerId="ADAL" clId="{2E87D132-B55C-4272-A44C-6C1183069F1A}" dt="2021-06-23T14:56:24.909" v="1649" actId="14100"/>
        <pc:sldMkLst>
          <pc:docMk/>
          <pc:sldMk cId="3512177266" sldId="275"/>
        </pc:sldMkLst>
        <pc:spChg chg="del">
          <ac:chgData name="Mael Garrec" userId="83375d3e-e787-478f-b193-4cd9380ee400" providerId="ADAL" clId="{2E87D132-B55C-4272-A44C-6C1183069F1A}" dt="2021-06-23T14:47:37.124" v="1034" actId="478"/>
          <ac:spMkLst>
            <pc:docMk/>
            <pc:sldMk cId="3512177266" sldId="275"/>
            <ac:spMk id="9" creationId="{966FA802-496A-4EA8-AE1A-BB79ECB0D5D6}"/>
          </ac:spMkLst>
        </pc:spChg>
        <pc:spChg chg="del">
          <ac:chgData name="Mael Garrec" userId="83375d3e-e787-478f-b193-4cd9380ee400" providerId="ADAL" clId="{2E87D132-B55C-4272-A44C-6C1183069F1A}" dt="2021-06-23T14:47:37.124" v="1034" actId="478"/>
          <ac:spMkLst>
            <pc:docMk/>
            <pc:sldMk cId="3512177266" sldId="275"/>
            <ac:spMk id="12" creationId="{2C14984D-C2BF-46A3-A98D-FD20A0808730}"/>
          </ac:spMkLst>
        </pc:spChg>
        <pc:spChg chg="del">
          <ac:chgData name="Mael Garrec" userId="83375d3e-e787-478f-b193-4cd9380ee400" providerId="ADAL" clId="{2E87D132-B55C-4272-A44C-6C1183069F1A}" dt="2021-06-23T14:47:37.124" v="1034" actId="478"/>
          <ac:spMkLst>
            <pc:docMk/>
            <pc:sldMk cId="3512177266" sldId="275"/>
            <ac:spMk id="23" creationId="{731D24E1-549A-4ABD-AE67-0D0CEBF62370}"/>
          </ac:spMkLst>
        </pc:spChg>
        <pc:spChg chg="del">
          <ac:chgData name="Mael Garrec" userId="83375d3e-e787-478f-b193-4cd9380ee400" providerId="ADAL" clId="{2E87D132-B55C-4272-A44C-6C1183069F1A}" dt="2021-06-23T14:47:37.124" v="1034" actId="478"/>
          <ac:spMkLst>
            <pc:docMk/>
            <pc:sldMk cId="3512177266" sldId="275"/>
            <ac:spMk id="25" creationId="{F8BC8FE7-15C8-4ADD-B379-757DD4EDD082}"/>
          </ac:spMkLst>
        </pc:spChg>
        <pc:spChg chg="del">
          <ac:chgData name="Mael Garrec" userId="83375d3e-e787-478f-b193-4cd9380ee400" providerId="ADAL" clId="{2E87D132-B55C-4272-A44C-6C1183069F1A}" dt="2021-06-23T14:47:37.124" v="1034" actId="478"/>
          <ac:spMkLst>
            <pc:docMk/>
            <pc:sldMk cId="3512177266" sldId="275"/>
            <ac:spMk id="26" creationId="{636E54E1-8E8A-4B69-ADBE-25B3FBF5C71C}"/>
          </ac:spMkLst>
        </pc:spChg>
        <pc:spChg chg="add mod">
          <ac:chgData name="Mael Garrec" userId="83375d3e-e787-478f-b193-4cd9380ee400" providerId="ADAL" clId="{2E87D132-B55C-4272-A44C-6C1183069F1A}" dt="2021-06-23T14:56:24.909" v="1649" actId="14100"/>
          <ac:spMkLst>
            <pc:docMk/>
            <pc:sldMk cId="3512177266" sldId="275"/>
            <ac:spMk id="27" creationId="{5F298F05-C637-495F-B115-BB5EDDC030C3}"/>
          </ac:spMkLst>
        </pc:spChg>
        <pc:spChg chg="del">
          <ac:chgData name="Mael Garrec" userId="83375d3e-e787-478f-b193-4cd9380ee400" providerId="ADAL" clId="{2E87D132-B55C-4272-A44C-6C1183069F1A}" dt="2021-06-23T14:47:37.124" v="1034" actId="478"/>
          <ac:spMkLst>
            <pc:docMk/>
            <pc:sldMk cId="3512177266" sldId="275"/>
            <ac:spMk id="32" creationId="{B7537821-4D17-4D52-9912-E33F0F73A526}"/>
          </ac:spMkLst>
        </pc:spChg>
        <pc:graphicFrameChg chg="del">
          <ac:chgData name="Mael Garrec" userId="83375d3e-e787-478f-b193-4cd9380ee400" providerId="ADAL" clId="{2E87D132-B55C-4272-A44C-6C1183069F1A}" dt="2021-06-23T14:47:37.124" v="1034" actId="478"/>
          <ac:graphicFrameMkLst>
            <pc:docMk/>
            <pc:sldMk cId="3512177266" sldId="275"/>
            <ac:graphicFrameMk id="10" creationId="{68E064C0-F604-45F8-8699-8ED3B53DFC79}"/>
          </ac:graphicFrameMkLst>
        </pc:graphicFrameChg>
        <pc:graphicFrameChg chg="del">
          <ac:chgData name="Mael Garrec" userId="83375d3e-e787-478f-b193-4cd9380ee400" providerId="ADAL" clId="{2E87D132-B55C-4272-A44C-6C1183069F1A}" dt="2021-06-23T14:47:42.159" v="1035" actId="478"/>
          <ac:graphicFrameMkLst>
            <pc:docMk/>
            <pc:sldMk cId="3512177266" sldId="275"/>
            <ac:graphicFrameMk id="11" creationId="{FD64BD68-3D35-44D8-A358-A8198A823638}"/>
          </ac:graphicFrameMkLst>
        </pc:graphicFrameChg>
        <pc:graphicFrameChg chg="del">
          <ac:chgData name="Mael Garrec" userId="83375d3e-e787-478f-b193-4cd9380ee400" providerId="ADAL" clId="{2E87D132-B55C-4272-A44C-6C1183069F1A}" dt="2021-06-23T14:47:37.124" v="1034" actId="478"/>
          <ac:graphicFrameMkLst>
            <pc:docMk/>
            <pc:sldMk cId="3512177266" sldId="275"/>
            <ac:graphicFrameMk id="22" creationId="{17B0DE36-818C-4B5D-8127-F0265C565916}"/>
          </ac:graphicFrameMkLst>
        </pc:graphicFrameChg>
        <pc:graphicFrameChg chg="del">
          <ac:chgData name="Mael Garrec" userId="83375d3e-e787-478f-b193-4cd9380ee400" providerId="ADAL" clId="{2E87D132-B55C-4272-A44C-6C1183069F1A}" dt="2021-06-23T14:47:37.124" v="1034" actId="478"/>
          <ac:graphicFrameMkLst>
            <pc:docMk/>
            <pc:sldMk cId="3512177266" sldId="275"/>
            <ac:graphicFrameMk id="43" creationId="{6C1D8A41-0095-4CD1-8520-8A7A754D7594}"/>
          </ac:graphicFrameMkLst>
        </pc:graphicFrameChg>
        <pc:cxnChg chg="del">
          <ac:chgData name="Mael Garrec" userId="83375d3e-e787-478f-b193-4cd9380ee400" providerId="ADAL" clId="{2E87D132-B55C-4272-A44C-6C1183069F1A}" dt="2021-06-23T14:47:42.159" v="1035" actId="478"/>
          <ac:cxnSpMkLst>
            <pc:docMk/>
            <pc:sldMk cId="3512177266" sldId="275"/>
            <ac:cxnSpMk id="17" creationId="{DBC3EA13-6D88-4142-A1A8-5AA098A98172}"/>
          </ac:cxnSpMkLst>
        </pc:cxnChg>
        <pc:cxnChg chg="del">
          <ac:chgData name="Mael Garrec" userId="83375d3e-e787-478f-b193-4cd9380ee400" providerId="ADAL" clId="{2E87D132-B55C-4272-A44C-6C1183069F1A}" dt="2021-06-23T14:47:37.124" v="1034" actId="478"/>
          <ac:cxnSpMkLst>
            <pc:docMk/>
            <pc:sldMk cId="3512177266" sldId="275"/>
            <ac:cxnSpMk id="18" creationId="{7ADCC4C4-DB67-4CDD-8C0C-5F4C58A4F4D4}"/>
          </ac:cxnSpMkLst>
        </pc:cxnChg>
        <pc:cxnChg chg="del mod">
          <ac:chgData name="Mael Garrec" userId="83375d3e-e787-478f-b193-4cd9380ee400" providerId="ADAL" clId="{2E87D132-B55C-4272-A44C-6C1183069F1A}" dt="2021-06-23T14:47:37.124" v="1034" actId="478"/>
          <ac:cxnSpMkLst>
            <pc:docMk/>
            <pc:sldMk cId="3512177266" sldId="275"/>
            <ac:cxnSpMk id="19" creationId="{8A151839-B744-477A-A22F-206DA5EC7887}"/>
          </ac:cxnSpMkLst>
        </pc:cxnChg>
        <pc:cxnChg chg="del">
          <ac:chgData name="Mael Garrec" userId="83375d3e-e787-478f-b193-4cd9380ee400" providerId="ADAL" clId="{2E87D132-B55C-4272-A44C-6C1183069F1A}" dt="2021-06-23T14:47:37.124" v="1034" actId="478"/>
          <ac:cxnSpMkLst>
            <pc:docMk/>
            <pc:sldMk cId="3512177266" sldId="275"/>
            <ac:cxnSpMk id="20" creationId="{0212E705-5949-4B1F-A938-6CA03839180F}"/>
          </ac:cxnSpMkLst>
        </pc:cxnChg>
        <pc:cxnChg chg="del">
          <ac:chgData name="Mael Garrec" userId="83375d3e-e787-478f-b193-4cd9380ee400" providerId="ADAL" clId="{2E87D132-B55C-4272-A44C-6C1183069F1A}" dt="2021-06-23T14:47:37.124" v="1034" actId="478"/>
          <ac:cxnSpMkLst>
            <pc:docMk/>
            <pc:sldMk cId="3512177266" sldId="275"/>
            <ac:cxnSpMk id="21" creationId="{124858F9-FD2F-4543-BFDE-B83CA963C6D7}"/>
          </ac:cxnSpMkLst>
        </pc:cxnChg>
      </pc:sldChg>
      <pc:sldChg chg="addSp delSp modSp add mod">
        <pc:chgData name="Mael Garrec" userId="83375d3e-e787-478f-b193-4cd9380ee400" providerId="ADAL" clId="{2E87D132-B55C-4272-A44C-6C1183069F1A}" dt="2021-06-23T14:59:54.526" v="1950" actId="404"/>
        <pc:sldMkLst>
          <pc:docMk/>
          <pc:sldMk cId="3012345854" sldId="276"/>
        </pc:sldMkLst>
        <pc:spChg chg="del mod">
          <ac:chgData name="Mael Garrec" userId="83375d3e-e787-478f-b193-4cd9380ee400" providerId="ADAL" clId="{2E87D132-B55C-4272-A44C-6C1183069F1A}" dt="2021-06-23T14:57:33.480" v="1709" actId="478"/>
          <ac:spMkLst>
            <pc:docMk/>
            <pc:sldMk cId="3012345854" sldId="276"/>
            <ac:spMk id="5" creationId="{89EB9475-2D61-4863-AE84-1EC593B42CC2}"/>
          </ac:spMkLst>
        </pc:spChg>
        <pc:spChg chg="del mod">
          <ac:chgData name="Mael Garrec" userId="83375d3e-e787-478f-b193-4cd9380ee400" providerId="ADAL" clId="{2E87D132-B55C-4272-A44C-6C1183069F1A}" dt="2021-06-23T14:57:22.521" v="1708" actId="478"/>
          <ac:spMkLst>
            <pc:docMk/>
            <pc:sldMk cId="3012345854" sldId="276"/>
            <ac:spMk id="6" creationId="{2DAEC776-6F70-4272-A1D8-BD35B3D436A7}"/>
          </ac:spMkLst>
        </pc:spChg>
        <pc:spChg chg="add mod">
          <ac:chgData name="Mael Garrec" userId="83375d3e-e787-478f-b193-4cd9380ee400" providerId="ADAL" clId="{2E87D132-B55C-4272-A44C-6C1183069F1A}" dt="2021-06-23T14:59:54.526" v="1950" actId="404"/>
          <ac:spMkLst>
            <pc:docMk/>
            <pc:sldMk cId="3012345854" sldId="276"/>
            <ac:spMk id="7" creationId="{97B328D2-5F0A-475F-A7ED-1E21CC62DA16}"/>
          </ac:spMkLst>
        </pc:spChg>
      </pc:sldChg>
      <pc:sldChg chg="addSp delSp modSp add del mod">
        <pc:chgData name="Mael Garrec" userId="83375d3e-e787-478f-b193-4cd9380ee400" providerId="ADAL" clId="{2E87D132-B55C-4272-A44C-6C1183069F1A}" dt="2021-06-24T10:57:10.326" v="2122" actId="1076"/>
        <pc:sldMkLst>
          <pc:docMk/>
          <pc:sldMk cId="2402587663" sldId="277"/>
        </pc:sldMkLst>
        <pc:spChg chg="mod">
          <ac:chgData name="Mael Garrec" userId="83375d3e-e787-478f-b193-4cd9380ee400" providerId="ADAL" clId="{2E87D132-B55C-4272-A44C-6C1183069F1A}" dt="2021-06-24T10:57:01.152" v="2119" actId="1076"/>
          <ac:spMkLst>
            <pc:docMk/>
            <pc:sldMk cId="2402587663" sldId="277"/>
            <ac:spMk id="3" creationId="{706443D1-86A0-4934-A1A2-6E8094F257F8}"/>
          </ac:spMkLst>
        </pc:spChg>
        <pc:spChg chg="del">
          <ac:chgData name="Mael Garrec" userId="83375d3e-e787-478f-b193-4cd9380ee400" providerId="ADAL" clId="{2E87D132-B55C-4272-A44C-6C1183069F1A}" dt="2021-06-24T10:53:32.659" v="2054" actId="478"/>
          <ac:spMkLst>
            <pc:docMk/>
            <pc:sldMk cId="2402587663" sldId="277"/>
            <ac:spMk id="5" creationId="{B0F3C922-12A0-43F4-B848-19C90486DB91}"/>
          </ac:spMkLst>
        </pc:spChg>
        <pc:picChg chg="add mod">
          <ac:chgData name="Mael Garrec" userId="83375d3e-e787-478f-b193-4cd9380ee400" providerId="ADAL" clId="{2E87D132-B55C-4272-A44C-6C1183069F1A}" dt="2021-06-24T10:57:10.326" v="2122" actId="1076"/>
          <ac:picMkLst>
            <pc:docMk/>
            <pc:sldMk cId="2402587663" sldId="277"/>
            <ac:picMk id="2050" creationId="{AA416B94-93E2-4112-A078-C6AECA74EF42}"/>
          </ac:picMkLst>
        </pc:picChg>
      </pc:sldChg>
    </pc:docChg>
  </pc:docChgLst>
  <pc:docChgLst>
    <pc:chgData name="Mael Garrec" userId="83375d3e-e787-478f-b193-4cd9380ee400" providerId="ADAL" clId="{060AF019-0F72-44D7-9EEB-6E66AE8E33AA}"/>
    <pc:docChg chg="undo custSel addSld delSld modSld sldOrd">
      <pc:chgData name="Mael Garrec" userId="83375d3e-e787-478f-b193-4cd9380ee400" providerId="ADAL" clId="{060AF019-0F72-44D7-9EEB-6E66AE8E33AA}" dt="2021-11-10T18:09:15.182" v="3851" actId="20577"/>
      <pc:docMkLst>
        <pc:docMk/>
      </pc:docMkLst>
      <pc:sldChg chg="modSp mod">
        <pc:chgData name="Mael Garrec" userId="83375d3e-e787-478f-b193-4cd9380ee400" providerId="ADAL" clId="{060AF019-0F72-44D7-9EEB-6E66AE8E33AA}" dt="2021-11-10T17:09:00.992" v="52" actId="20577"/>
        <pc:sldMkLst>
          <pc:docMk/>
          <pc:sldMk cId="2992096138" sldId="256"/>
        </pc:sldMkLst>
        <pc:spChg chg="mod">
          <ac:chgData name="Mael Garrec" userId="83375d3e-e787-478f-b193-4cd9380ee400" providerId="ADAL" clId="{060AF019-0F72-44D7-9EEB-6E66AE8E33AA}" dt="2021-11-10T17:09:00.992" v="52" actId="20577"/>
          <ac:spMkLst>
            <pc:docMk/>
            <pc:sldMk cId="2992096138" sldId="256"/>
            <ac:spMk id="6" creationId="{00000000-0000-0000-0000-000000000000}"/>
          </ac:spMkLst>
        </pc:spChg>
      </pc:sldChg>
      <pc:sldChg chg="del">
        <pc:chgData name="Mael Garrec" userId="83375d3e-e787-478f-b193-4cd9380ee400" providerId="ADAL" clId="{060AF019-0F72-44D7-9EEB-6E66AE8E33AA}" dt="2021-11-10T17:22:12.031" v="57" actId="47"/>
        <pc:sldMkLst>
          <pc:docMk/>
          <pc:sldMk cId="3763053568" sldId="268"/>
        </pc:sldMkLst>
      </pc:sldChg>
      <pc:sldChg chg="del">
        <pc:chgData name="Mael Garrec" userId="83375d3e-e787-478f-b193-4cd9380ee400" providerId="ADAL" clId="{060AF019-0F72-44D7-9EEB-6E66AE8E33AA}" dt="2021-11-10T17:08:40.010" v="3" actId="47"/>
        <pc:sldMkLst>
          <pc:docMk/>
          <pc:sldMk cId="804780464" sldId="269"/>
        </pc:sldMkLst>
      </pc:sldChg>
      <pc:sldChg chg="del">
        <pc:chgData name="Mael Garrec" userId="83375d3e-e787-478f-b193-4cd9380ee400" providerId="ADAL" clId="{060AF019-0F72-44D7-9EEB-6E66AE8E33AA}" dt="2021-11-10T17:22:08.683" v="55" actId="47"/>
        <pc:sldMkLst>
          <pc:docMk/>
          <pc:sldMk cId="1597183650" sldId="270"/>
        </pc:sldMkLst>
      </pc:sldChg>
      <pc:sldChg chg="addSp delSp modSp mod ord">
        <pc:chgData name="Mael Garrec" userId="83375d3e-e787-478f-b193-4cd9380ee400" providerId="ADAL" clId="{060AF019-0F72-44D7-9EEB-6E66AE8E33AA}" dt="2021-11-10T17:54:44.166" v="2771" actId="20577"/>
        <pc:sldMkLst>
          <pc:docMk/>
          <pc:sldMk cId="1107115289" sldId="271"/>
        </pc:sldMkLst>
        <pc:spChg chg="mod">
          <ac:chgData name="Mael Garrec" userId="83375d3e-e787-478f-b193-4cd9380ee400" providerId="ADAL" clId="{060AF019-0F72-44D7-9EEB-6E66AE8E33AA}" dt="2021-11-10T17:54:44.166" v="2771" actId="20577"/>
          <ac:spMkLst>
            <pc:docMk/>
            <pc:sldMk cId="1107115289" sldId="271"/>
            <ac:spMk id="2" creationId="{2B4AF50F-3751-4B90-A4C9-A11575D17D0F}"/>
          </ac:spMkLst>
        </pc:spChg>
        <pc:spChg chg="mod">
          <ac:chgData name="Mael Garrec" userId="83375d3e-e787-478f-b193-4cd9380ee400" providerId="ADAL" clId="{060AF019-0F72-44D7-9EEB-6E66AE8E33AA}" dt="2021-11-10T17:43:30.626" v="1611" actId="20577"/>
          <ac:spMkLst>
            <pc:docMk/>
            <pc:sldMk cId="1107115289" sldId="271"/>
            <ac:spMk id="4" creationId="{D04C2A9B-35B9-492F-B8D2-AD68072DBE52}"/>
          </ac:spMkLst>
        </pc:spChg>
        <pc:spChg chg="add del">
          <ac:chgData name="Mael Garrec" userId="83375d3e-e787-478f-b193-4cd9380ee400" providerId="ADAL" clId="{060AF019-0F72-44D7-9EEB-6E66AE8E33AA}" dt="2021-11-10T17:43:52.020" v="1613" actId="22"/>
          <ac:spMkLst>
            <pc:docMk/>
            <pc:sldMk cId="1107115289" sldId="271"/>
            <ac:spMk id="5" creationId="{A396961F-4C8B-4DBC-8FE2-2A92161C9352}"/>
          </ac:spMkLst>
        </pc:spChg>
      </pc:sldChg>
      <pc:sldChg chg="modSp add mod ord">
        <pc:chgData name="Mael Garrec" userId="83375d3e-e787-478f-b193-4cd9380ee400" providerId="ADAL" clId="{060AF019-0F72-44D7-9EEB-6E66AE8E33AA}" dt="2021-11-10T17:27:09.891" v="485" actId="20577"/>
        <pc:sldMkLst>
          <pc:docMk/>
          <pc:sldMk cId="125063085" sldId="272"/>
        </pc:sldMkLst>
        <pc:spChg chg="mod">
          <ac:chgData name="Mael Garrec" userId="83375d3e-e787-478f-b193-4cd9380ee400" providerId="ADAL" clId="{060AF019-0F72-44D7-9EEB-6E66AE8E33AA}" dt="2021-11-10T17:23:14.743" v="95" actId="20577"/>
          <ac:spMkLst>
            <pc:docMk/>
            <pc:sldMk cId="125063085" sldId="272"/>
            <ac:spMk id="2" creationId="{2B4AF50F-3751-4B90-A4C9-A11575D17D0F}"/>
          </ac:spMkLst>
        </pc:spChg>
        <pc:spChg chg="mod">
          <ac:chgData name="Mael Garrec" userId="83375d3e-e787-478f-b193-4cd9380ee400" providerId="ADAL" clId="{060AF019-0F72-44D7-9EEB-6E66AE8E33AA}" dt="2021-11-10T17:27:09.891" v="485" actId="20577"/>
          <ac:spMkLst>
            <pc:docMk/>
            <pc:sldMk cId="125063085" sldId="272"/>
            <ac:spMk id="4" creationId="{D04C2A9B-35B9-492F-B8D2-AD68072DBE52}"/>
          </ac:spMkLst>
        </pc:spChg>
      </pc:sldChg>
      <pc:sldChg chg="del">
        <pc:chgData name="Mael Garrec" userId="83375d3e-e787-478f-b193-4cd9380ee400" providerId="ADAL" clId="{060AF019-0F72-44D7-9EEB-6E66AE8E33AA}" dt="2021-11-10T17:22:13.953" v="58" actId="47"/>
        <pc:sldMkLst>
          <pc:docMk/>
          <pc:sldMk cId="1979183797" sldId="272"/>
        </pc:sldMkLst>
      </pc:sldChg>
      <pc:sldChg chg="add del">
        <pc:chgData name="Mael Garrec" userId="83375d3e-e787-478f-b193-4cd9380ee400" providerId="ADAL" clId="{060AF019-0F72-44D7-9EEB-6E66AE8E33AA}" dt="2021-11-10T17:57:19.355" v="2992" actId="47"/>
        <pc:sldMkLst>
          <pc:docMk/>
          <pc:sldMk cId="2780067583" sldId="273"/>
        </pc:sldMkLst>
      </pc:sldChg>
      <pc:sldChg chg="del">
        <pc:chgData name="Mael Garrec" userId="83375d3e-e787-478f-b193-4cd9380ee400" providerId="ADAL" clId="{060AF019-0F72-44D7-9EEB-6E66AE8E33AA}" dt="2021-11-10T17:08:34.556" v="0" actId="47"/>
        <pc:sldMkLst>
          <pc:docMk/>
          <pc:sldMk cId="3320015467" sldId="273"/>
        </pc:sldMkLst>
      </pc:sldChg>
      <pc:sldChg chg="modSp add mod">
        <pc:chgData name="Mael Garrec" userId="83375d3e-e787-478f-b193-4cd9380ee400" providerId="ADAL" clId="{060AF019-0F72-44D7-9EEB-6E66AE8E33AA}" dt="2021-11-10T18:09:15.182" v="3851" actId="20577"/>
        <pc:sldMkLst>
          <pc:docMk/>
          <pc:sldMk cId="1544916890" sldId="274"/>
        </pc:sldMkLst>
        <pc:spChg chg="mod">
          <ac:chgData name="Mael Garrec" userId="83375d3e-e787-478f-b193-4cd9380ee400" providerId="ADAL" clId="{060AF019-0F72-44D7-9EEB-6E66AE8E33AA}" dt="2021-11-10T17:44:24.053" v="1639" actId="20577"/>
          <ac:spMkLst>
            <pc:docMk/>
            <pc:sldMk cId="1544916890" sldId="274"/>
            <ac:spMk id="2" creationId="{2B4AF50F-3751-4B90-A4C9-A11575D17D0F}"/>
          </ac:spMkLst>
        </pc:spChg>
        <pc:spChg chg="mod">
          <ac:chgData name="Mael Garrec" userId="83375d3e-e787-478f-b193-4cd9380ee400" providerId="ADAL" clId="{060AF019-0F72-44D7-9EEB-6E66AE8E33AA}" dt="2021-11-10T18:09:15.182" v="3851" actId="20577"/>
          <ac:spMkLst>
            <pc:docMk/>
            <pc:sldMk cId="1544916890" sldId="274"/>
            <ac:spMk id="4" creationId="{D04C2A9B-35B9-492F-B8D2-AD68072DBE52}"/>
          </ac:spMkLst>
        </pc:spChg>
      </pc:sldChg>
      <pc:sldChg chg="del">
        <pc:chgData name="Mael Garrec" userId="83375d3e-e787-478f-b193-4cd9380ee400" providerId="ADAL" clId="{060AF019-0F72-44D7-9EEB-6E66AE8E33AA}" dt="2021-11-10T17:08:37.300" v="1" actId="47"/>
        <pc:sldMkLst>
          <pc:docMk/>
          <pc:sldMk cId="2414569676" sldId="274"/>
        </pc:sldMkLst>
      </pc:sldChg>
      <pc:sldChg chg="del">
        <pc:chgData name="Mael Garrec" userId="83375d3e-e787-478f-b193-4cd9380ee400" providerId="ADAL" clId="{060AF019-0F72-44D7-9EEB-6E66AE8E33AA}" dt="2021-11-10T17:08:39.169" v="2" actId="47"/>
        <pc:sldMkLst>
          <pc:docMk/>
          <pc:sldMk cId="3512177266" sldId="275"/>
        </pc:sldMkLst>
      </pc:sldChg>
      <pc:sldChg chg="modSp add mod">
        <pc:chgData name="Mael Garrec" userId="83375d3e-e787-478f-b193-4cd9380ee400" providerId="ADAL" clId="{060AF019-0F72-44D7-9EEB-6E66AE8E33AA}" dt="2021-11-10T17:54:19.846" v="2762" actId="20577"/>
        <pc:sldMkLst>
          <pc:docMk/>
          <pc:sldMk cId="3640009594" sldId="275"/>
        </pc:sldMkLst>
        <pc:spChg chg="mod">
          <ac:chgData name="Mael Garrec" userId="83375d3e-e787-478f-b193-4cd9380ee400" providerId="ADAL" clId="{060AF019-0F72-44D7-9EEB-6E66AE8E33AA}" dt="2021-11-10T17:50:55.698" v="2280" actId="20577"/>
          <ac:spMkLst>
            <pc:docMk/>
            <pc:sldMk cId="3640009594" sldId="275"/>
            <ac:spMk id="2" creationId="{2B4AF50F-3751-4B90-A4C9-A11575D17D0F}"/>
          </ac:spMkLst>
        </pc:spChg>
        <pc:spChg chg="mod">
          <ac:chgData name="Mael Garrec" userId="83375d3e-e787-478f-b193-4cd9380ee400" providerId="ADAL" clId="{060AF019-0F72-44D7-9EEB-6E66AE8E33AA}" dt="2021-11-10T17:54:19.846" v="2762" actId="20577"/>
          <ac:spMkLst>
            <pc:docMk/>
            <pc:sldMk cId="3640009594" sldId="275"/>
            <ac:spMk id="4" creationId="{D04C2A9B-35B9-492F-B8D2-AD68072DBE52}"/>
          </ac:spMkLst>
        </pc:spChg>
      </pc:sldChg>
      <pc:sldChg chg="add del">
        <pc:chgData name="Mael Garrec" userId="83375d3e-e787-478f-b193-4cd9380ee400" providerId="ADAL" clId="{060AF019-0F72-44D7-9EEB-6E66AE8E33AA}" dt="2021-11-10T17:54:57.508" v="2773"/>
        <pc:sldMkLst>
          <pc:docMk/>
          <pc:sldMk cId="1287092566" sldId="276"/>
        </pc:sldMkLst>
      </pc:sldChg>
      <pc:sldChg chg="del">
        <pc:chgData name="Mael Garrec" userId="83375d3e-e787-478f-b193-4cd9380ee400" providerId="ADAL" clId="{060AF019-0F72-44D7-9EEB-6E66AE8E33AA}" dt="2021-11-10T17:08:41.178" v="4" actId="47"/>
        <pc:sldMkLst>
          <pc:docMk/>
          <pc:sldMk cId="3012345854" sldId="276"/>
        </pc:sldMkLst>
      </pc:sldChg>
      <pc:sldChg chg="modSp add mod">
        <pc:chgData name="Mael Garrec" userId="83375d3e-e787-478f-b193-4cd9380ee400" providerId="ADAL" clId="{060AF019-0F72-44D7-9EEB-6E66AE8E33AA}" dt="2021-11-10T17:57:03.169" v="2991" actId="20577"/>
        <pc:sldMkLst>
          <pc:docMk/>
          <pc:sldMk cId="3894440843" sldId="276"/>
        </pc:sldMkLst>
        <pc:spChg chg="mod">
          <ac:chgData name="Mael Garrec" userId="83375d3e-e787-478f-b193-4cd9380ee400" providerId="ADAL" clId="{060AF019-0F72-44D7-9EEB-6E66AE8E33AA}" dt="2021-11-10T17:55:08.726" v="2794" actId="20577"/>
          <ac:spMkLst>
            <pc:docMk/>
            <pc:sldMk cId="3894440843" sldId="276"/>
            <ac:spMk id="2" creationId="{2B4AF50F-3751-4B90-A4C9-A11575D17D0F}"/>
          </ac:spMkLst>
        </pc:spChg>
        <pc:spChg chg="mod">
          <ac:chgData name="Mael Garrec" userId="83375d3e-e787-478f-b193-4cd9380ee400" providerId="ADAL" clId="{060AF019-0F72-44D7-9EEB-6E66AE8E33AA}" dt="2021-11-10T17:57:03.169" v="2991" actId="20577"/>
          <ac:spMkLst>
            <pc:docMk/>
            <pc:sldMk cId="3894440843" sldId="276"/>
            <ac:spMk id="4" creationId="{D04C2A9B-35B9-492F-B8D2-AD68072DBE52}"/>
          </ac:spMkLst>
        </pc:spChg>
      </pc:sldChg>
      <pc:sldChg chg="modSp add mod">
        <pc:chgData name="Mael Garrec" userId="83375d3e-e787-478f-b193-4cd9380ee400" providerId="ADAL" clId="{060AF019-0F72-44D7-9EEB-6E66AE8E33AA}" dt="2021-11-10T18:06:07.128" v="3831" actId="20577"/>
        <pc:sldMkLst>
          <pc:docMk/>
          <pc:sldMk cId="1671960120" sldId="277"/>
        </pc:sldMkLst>
        <pc:spChg chg="mod">
          <ac:chgData name="Mael Garrec" userId="83375d3e-e787-478f-b193-4cd9380ee400" providerId="ADAL" clId="{060AF019-0F72-44D7-9EEB-6E66AE8E33AA}" dt="2021-11-10T17:58:48.567" v="3042" actId="20577"/>
          <ac:spMkLst>
            <pc:docMk/>
            <pc:sldMk cId="1671960120" sldId="277"/>
            <ac:spMk id="2" creationId="{2B4AF50F-3751-4B90-A4C9-A11575D17D0F}"/>
          </ac:spMkLst>
        </pc:spChg>
        <pc:spChg chg="mod">
          <ac:chgData name="Mael Garrec" userId="83375d3e-e787-478f-b193-4cd9380ee400" providerId="ADAL" clId="{060AF019-0F72-44D7-9EEB-6E66AE8E33AA}" dt="2021-11-10T18:06:07.128" v="3831" actId="20577"/>
          <ac:spMkLst>
            <pc:docMk/>
            <pc:sldMk cId="1671960120" sldId="277"/>
            <ac:spMk id="4" creationId="{D04C2A9B-35B9-492F-B8D2-AD68072DBE52}"/>
          </ac:spMkLst>
        </pc:spChg>
      </pc:sldChg>
      <pc:sldChg chg="del">
        <pc:chgData name="Mael Garrec" userId="83375d3e-e787-478f-b193-4cd9380ee400" providerId="ADAL" clId="{060AF019-0F72-44D7-9EEB-6E66AE8E33AA}" dt="2021-11-10T17:22:09.842" v="56" actId="47"/>
        <pc:sldMkLst>
          <pc:docMk/>
          <pc:sldMk cId="2402587663" sldId="277"/>
        </pc:sldMkLst>
      </pc:sldChg>
      <pc:sldMasterChg chg="delSldLayout">
        <pc:chgData name="Mael Garrec" userId="83375d3e-e787-478f-b193-4cd9380ee400" providerId="ADAL" clId="{060AF019-0F72-44D7-9EEB-6E66AE8E33AA}" dt="2021-11-10T17:08:39.169" v="2" actId="47"/>
        <pc:sldMasterMkLst>
          <pc:docMk/>
          <pc:sldMasterMk cId="1884936301" sldId="2147483654"/>
        </pc:sldMasterMkLst>
        <pc:sldLayoutChg chg="del">
          <pc:chgData name="Mael Garrec" userId="83375d3e-e787-478f-b193-4cd9380ee400" providerId="ADAL" clId="{060AF019-0F72-44D7-9EEB-6E66AE8E33AA}" dt="2021-11-10T17:08:39.169" v="2" actId="47"/>
          <pc:sldLayoutMkLst>
            <pc:docMk/>
            <pc:sldMasterMk cId="1884936301" sldId="2147483654"/>
            <pc:sldLayoutMk cId="517457686" sldId="2147483656"/>
          </pc:sldLayoutMkLst>
        </pc:sldLayoutChg>
      </pc:sldMasterChg>
    </pc:docChg>
  </pc:docChgLst>
  <pc:docChgLst>
    <pc:chgData name="Mael Garrec" userId="83375d3e-e787-478f-b193-4cd9380ee400" providerId="ADAL" clId="{98FD1AB5-B688-42A6-9AF5-A6286527BA74}"/>
    <pc:docChg chg="undo custSel addSld delSld modSld sldOrd">
      <pc:chgData name="Mael Garrec" userId="83375d3e-e787-478f-b193-4cd9380ee400" providerId="ADAL" clId="{98FD1AB5-B688-42A6-9AF5-A6286527BA74}" dt="2021-12-06T19:28:07.297" v="1765" actId="1076"/>
      <pc:docMkLst>
        <pc:docMk/>
      </pc:docMkLst>
      <pc:sldChg chg="modSp mod">
        <pc:chgData name="Mael Garrec" userId="83375d3e-e787-478f-b193-4cd9380ee400" providerId="ADAL" clId="{98FD1AB5-B688-42A6-9AF5-A6286527BA74}" dt="2021-12-06T17:47:16.172" v="54" actId="20577"/>
        <pc:sldMkLst>
          <pc:docMk/>
          <pc:sldMk cId="2992096138" sldId="256"/>
        </pc:sldMkLst>
        <pc:spChg chg="mod">
          <ac:chgData name="Mael Garrec" userId="83375d3e-e787-478f-b193-4cd9380ee400" providerId="ADAL" clId="{98FD1AB5-B688-42A6-9AF5-A6286527BA74}" dt="2021-12-06T17:47:16.172" v="54" actId="20577"/>
          <ac:spMkLst>
            <pc:docMk/>
            <pc:sldMk cId="2992096138" sldId="256"/>
            <ac:spMk id="6" creationId="{00000000-0000-0000-0000-000000000000}"/>
          </ac:spMkLst>
        </pc:spChg>
      </pc:sldChg>
      <pc:sldChg chg="addSp modSp mod">
        <pc:chgData name="Mael Garrec" userId="83375d3e-e787-478f-b193-4cd9380ee400" providerId="ADAL" clId="{98FD1AB5-B688-42A6-9AF5-A6286527BA74}" dt="2021-12-06T19:28:07.297" v="1765" actId="1076"/>
        <pc:sldMkLst>
          <pc:docMk/>
          <pc:sldMk cId="4106838430" sldId="265"/>
        </pc:sldMkLst>
        <pc:spChg chg="add mod">
          <ac:chgData name="Mael Garrec" userId="83375d3e-e787-478f-b193-4cd9380ee400" providerId="ADAL" clId="{98FD1AB5-B688-42A6-9AF5-A6286527BA74}" dt="2021-12-06T19:28:07.297" v="1765" actId="1076"/>
          <ac:spMkLst>
            <pc:docMk/>
            <pc:sldMk cId="4106838430" sldId="265"/>
            <ac:spMk id="5" creationId="{FF3F470C-9595-41E3-A720-32DC119BEF32}"/>
          </ac:spMkLst>
        </pc:spChg>
      </pc:sldChg>
      <pc:sldChg chg="del">
        <pc:chgData name="Mael Garrec" userId="83375d3e-e787-478f-b193-4cd9380ee400" providerId="ADAL" clId="{98FD1AB5-B688-42A6-9AF5-A6286527BA74}" dt="2021-12-06T18:28:51.924" v="1023" actId="47"/>
        <pc:sldMkLst>
          <pc:docMk/>
          <pc:sldMk cId="1107115289" sldId="271"/>
        </pc:sldMkLst>
      </pc:sldChg>
      <pc:sldChg chg="modSp mod ord">
        <pc:chgData name="Mael Garrec" userId="83375d3e-e787-478f-b193-4cd9380ee400" providerId="ADAL" clId="{98FD1AB5-B688-42A6-9AF5-A6286527BA74}" dt="2021-12-06T19:01:54.965" v="1668" actId="20577"/>
        <pc:sldMkLst>
          <pc:docMk/>
          <pc:sldMk cId="125063085" sldId="272"/>
        </pc:sldMkLst>
        <pc:spChg chg="mod">
          <ac:chgData name="Mael Garrec" userId="83375d3e-e787-478f-b193-4cd9380ee400" providerId="ADAL" clId="{98FD1AB5-B688-42A6-9AF5-A6286527BA74}" dt="2021-12-06T19:01:54.965" v="1668" actId="20577"/>
          <ac:spMkLst>
            <pc:docMk/>
            <pc:sldMk cId="125063085" sldId="272"/>
            <ac:spMk id="2" creationId="{2B4AF50F-3751-4B90-A4C9-A11575D17D0F}"/>
          </ac:spMkLst>
        </pc:spChg>
        <pc:spChg chg="mod">
          <ac:chgData name="Mael Garrec" userId="83375d3e-e787-478f-b193-4cd9380ee400" providerId="ADAL" clId="{98FD1AB5-B688-42A6-9AF5-A6286527BA74}" dt="2021-12-06T18:45:19.967" v="1371" actId="20577"/>
          <ac:spMkLst>
            <pc:docMk/>
            <pc:sldMk cId="125063085" sldId="272"/>
            <ac:spMk id="4" creationId="{D04C2A9B-35B9-492F-B8D2-AD68072DBE52}"/>
          </ac:spMkLst>
        </pc:spChg>
      </pc:sldChg>
      <pc:sldChg chg="add del">
        <pc:chgData name="Mael Garrec" userId="83375d3e-e787-478f-b193-4cd9380ee400" providerId="ADAL" clId="{98FD1AB5-B688-42A6-9AF5-A6286527BA74}" dt="2021-12-06T18:29:05.660" v="1026" actId="47"/>
        <pc:sldMkLst>
          <pc:docMk/>
          <pc:sldMk cId="1544916890" sldId="274"/>
        </pc:sldMkLst>
      </pc:sldChg>
      <pc:sldChg chg="del">
        <pc:chgData name="Mael Garrec" userId="83375d3e-e787-478f-b193-4cd9380ee400" providerId="ADAL" clId="{98FD1AB5-B688-42A6-9AF5-A6286527BA74}" dt="2021-12-06T18:27:34.697" v="995" actId="47"/>
        <pc:sldMkLst>
          <pc:docMk/>
          <pc:sldMk cId="3640009594" sldId="275"/>
        </pc:sldMkLst>
      </pc:sldChg>
      <pc:sldChg chg="del">
        <pc:chgData name="Mael Garrec" userId="83375d3e-e787-478f-b193-4cd9380ee400" providerId="ADAL" clId="{98FD1AB5-B688-42A6-9AF5-A6286527BA74}" dt="2021-12-06T18:21:15.264" v="616" actId="47"/>
        <pc:sldMkLst>
          <pc:docMk/>
          <pc:sldMk cId="3894440843" sldId="276"/>
        </pc:sldMkLst>
      </pc:sldChg>
      <pc:sldChg chg="del">
        <pc:chgData name="Mael Garrec" userId="83375d3e-e787-478f-b193-4cd9380ee400" providerId="ADAL" clId="{98FD1AB5-B688-42A6-9AF5-A6286527BA74}" dt="2021-12-06T18:29:10.756" v="1027" actId="47"/>
        <pc:sldMkLst>
          <pc:docMk/>
          <pc:sldMk cId="1671960120" sldId="277"/>
        </pc:sldMkLst>
      </pc:sldChg>
      <pc:sldChg chg="addSp delSp modSp new mod ord">
        <pc:chgData name="Mael Garrec" userId="83375d3e-e787-478f-b193-4cd9380ee400" providerId="ADAL" clId="{98FD1AB5-B688-42A6-9AF5-A6286527BA74}" dt="2021-12-06T19:01:39.115" v="1657" actId="1076"/>
        <pc:sldMkLst>
          <pc:docMk/>
          <pc:sldMk cId="3447165910" sldId="278"/>
        </pc:sldMkLst>
        <pc:spChg chg="mod">
          <ac:chgData name="Mael Garrec" userId="83375d3e-e787-478f-b193-4cd9380ee400" providerId="ADAL" clId="{98FD1AB5-B688-42A6-9AF5-A6286527BA74}" dt="2021-12-06T17:54:04.986" v="186" actId="20577"/>
          <ac:spMkLst>
            <pc:docMk/>
            <pc:sldMk cId="3447165910" sldId="278"/>
            <ac:spMk id="2" creationId="{3D2C7B16-6657-4FAD-8C56-F1E45FE4182F}"/>
          </ac:spMkLst>
        </pc:spChg>
        <pc:spChg chg="add mod">
          <ac:chgData name="Mael Garrec" userId="83375d3e-e787-478f-b193-4cd9380ee400" providerId="ADAL" clId="{98FD1AB5-B688-42A6-9AF5-A6286527BA74}" dt="2021-12-06T19:01:39.115" v="1657" actId="1076"/>
          <ac:spMkLst>
            <pc:docMk/>
            <pc:sldMk cId="3447165910" sldId="278"/>
            <ac:spMk id="3" creationId="{4F8450B3-984E-4586-883D-FECE3E6933E8}"/>
          </ac:spMkLst>
        </pc:spChg>
        <pc:picChg chg="add del mod">
          <ac:chgData name="Mael Garrec" userId="83375d3e-e787-478f-b193-4cd9380ee400" providerId="ADAL" clId="{98FD1AB5-B688-42A6-9AF5-A6286527BA74}" dt="2021-12-06T18:39:46.916" v="1265" actId="478"/>
          <ac:picMkLst>
            <pc:docMk/>
            <pc:sldMk cId="3447165910" sldId="278"/>
            <ac:picMk id="5" creationId="{D31DC583-ED02-4F16-A3BB-5B126697F9D5}"/>
          </ac:picMkLst>
        </pc:picChg>
      </pc:sldChg>
      <pc:sldChg chg="addSp delSp modSp new mod">
        <pc:chgData name="Mael Garrec" userId="83375d3e-e787-478f-b193-4cd9380ee400" providerId="ADAL" clId="{98FD1AB5-B688-42A6-9AF5-A6286527BA74}" dt="2021-12-06T19:01:48.062" v="1664" actId="20577"/>
        <pc:sldMkLst>
          <pc:docMk/>
          <pc:sldMk cId="2858968110" sldId="279"/>
        </pc:sldMkLst>
        <pc:spChg chg="mod">
          <ac:chgData name="Mael Garrec" userId="83375d3e-e787-478f-b193-4cd9380ee400" providerId="ADAL" clId="{98FD1AB5-B688-42A6-9AF5-A6286527BA74}" dt="2021-12-06T19:01:48.062" v="1664" actId="20577"/>
          <ac:spMkLst>
            <pc:docMk/>
            <pc:sldMk cId="2858968110" sldId="279"/>
            <ac:spMk id="2" creationId="{25C2F980-A785-4DF4-8979-A6029FD6CD20}"/>
          </ac:spMkLst>
        </pc:spChg>
        <pc:spChg chg="add mod">
          <ac:chgData name="Mael Garrec" userId="83375d3e-e787-478f-b193-4cd9380ee400" providerId="ADAL" clId="{98FD1AB5-B688-42A6-9AF5-A6286527BA74}" dt="2021-12-06T18:55:53.840" v="1430" actId="1076"/>
          <ac:spMkLst>
            <pc:docMk/>
            <pc:sldMk cId="2858968110" sldId="279"/>
            <ac:spMk id="3" creationId="{68FE17BB-07CD-45EA-8DA9-A7B4EA35C5B5}"/>
          </ac:spMkLst>
        </pc:spChg>
        <pc:grpChg chg="add del mod">
          <ac:chgData name="Mael Garrec" userId="83375d3e-e787-478f-b193-4cd9380ee400" providerId="ADAL" clId="{98FD1AB5-B688-42A6-9AF5-A6286527BA74}" dt="2021-12-06T18:56:01.712" v="1433" actId="21"/>
          <ac:grpSpMkLst>
            <pc:docMk/>
            <pc:sldMk cId="2858968110" sldId="279"/>
            <ac:grpSpMk id="4" creationId="{A0C027EF-95A0-4A01-8A22-B763C24B2987}"/>
          </ac:grpSpMkLst>
        </pc:grpChg>
        <pc:picChg chg="add mod">
          <ac:chgData name="Mael Garrec" userId="83375d3e-e787-478f-b193-4cd9380ee400" providerId="ADAL" clId="{98FD1AB5-B688-42A6-9AF5-A6286527BA74}" dt="2021-12-06T18:55:55.251" v="1431"/>
          <ac:picMkLst>
            <pc:docMk/>
            <pc:sldMk cId="2858968110" sldId="279"/>
            <ac:picMk id="5" creationId="{E0E7DB8E-F202-4763-BF56-616599BB32ED}"/>
          </ac:picMkLst>
        </pc:picChg>
        <pc:picChg chg="add mod">
          <ac:chgData name="Mael Garrec" userId="83375d3e-e787-478f-b193-4cd9380ee400" providerId="ADAL" clId="{98FD1AB5-B688-42A6-9AF5-A6286527BA74}" dt="2021-12-06T18:55:55.251" v="1431"/>
          <ac:picMkLst>
            <pc:docMk/>
            <pc:sldMk cId="2858968110" sldId="279"/>
            <ac:picMk id="6" creationId="{FD03D2CF-12A1-4858-BFC4-125EAADAA925}"/>
          </ac:picMkLst>
        </pc:picChg>
        <pc:picChg chg="add mod">
          <ac:chgData name="Mael Garrec" userId="83375d3e-e787-478f-b193-4cd9380ee400" providerId="ADAL" clId="{98FD1AB5-B688-42A6-9AF5-A6286527BA74}" dt="2021-12-06T18:55:55.251" v="1431"/>
          <ac:picMkLst>
            <pc:docMk/>
            <pc:sldMk cId="2858968110" sldId="279"/>
            <ac:picMk id="7" creationId="{7F60B0FB-E1E6-4B95-BF12-FD30D9673786}"/>
          </ac:picMkLst>
        </pc:picChg>
      </pc:sldChg>
      <pc:sldChg chg="addSp modSp new mod">
        <pc:chgData name="Mael Garrec" userId="83375d3e-e787-478f-b193-4cd9380ee400" providerId="ADAL" clId="{98FD1AB5-B688-42A6-9AF5-A6286527BA74}" dt="2021-12-06T19:13:50.601" v="1731" actId="20577"/>
        <pc:sldMkLst>
          <pc:docMk/>
          <pc:sldMk cId="2435379891" sldId="280"/>
        </pc:sldMkLst>
        <pc:spChg chg="mod">
          <ac:chgData name="Mael Garrec" userId="83375d3e-e787-478f-b193-4cd9380ee400" providerId="ADAL" clId="{98FD1AB5-B688-42A6-9AF5-A6286527BA74}" dt="2021-12-06T19:13:50.601" v="1731" actId="20577"/>
          <ac:spMkLst>
            <pc:docMk/>
            <pc:sldMk cId="2435379891" sldId="280"/>
            <ac:spMk id="2" creationId="{80D1B706-B50D-4A90-AA9E-834B7F8A3B74}"/>
          </ac:spMkLst>
        </pc:spChg>
        <pc:spChg chg="add mod">
          <ac:chgData name="Mael Garrec" userId="83375d3e-e787-478f-b193-4cd9380ee400" providerId="ADAL" clId="{98FD1AB5-B688-42A6-9AF5-A6286527BA74}" dt="2021-12-06T18:25:28.622" v="851" actId="20577"/>
          <ac:spMkLst>
            <pc:docMk/>
            <pc:sldMk cId="2435379891" sldId="280"/>
            <ac:spMk id="3" creationId="{ED1C0F2F-CEA1-4D79-BA96-5B1C7FF4535E}"/>
          </ac:spMkLst>
        </pc:spChg>
      </pc:sldChg>
      <pc:sldChg chg="addSp modSp new mod">
        <pc:chgData name="Mael Garrec" userId="83375d3e-e787-478f-b193-4cd9380ee400" providerId="ADAL" clId="{98FD1AB5-B688-42A6-9AF5-A6286527BA74}" dt="2021-12-06T19:02:03.371" v="1672" actId="20577"/>
        <pc:sldMkLst>
          <pc:docMk/>
          <pc:sldMk cId="884801162" sldId="281"/>
        </pc:sldMkLst>
        <pc:spChg chg="mod">
          <ac:chgData name="Mael Garrec" userId="83375d3e-e787-478f-b193-4cd9380ee400" providerId="ADAL" clId="{98FD1AB5-B688-42A6-9AF5-A6286527BA74}" dt="2021-12-06T19:02:03.371" v="1672" actId="20577"/>
          <ac:spMkLst>
            <pc:docMk/>
            <pc:sldMk cId="884801162" sldId="281"/>
            <ac:spMk id="2" creationId="{9B20D3C2-51A5-40A8-915D-50BAB6743BD0}"/>
          </ac:spMkLst>
        </pc:spChg>
        <pc:spChg chg="add mod">
          <ac:chgData name="Mael Garrec" userId="83375d3e-e787-478f-b193-4cd9380ee400" providerId="ADAL" clId="{98FD1AB5-B688-42A6-9AF5-A6286527BA74}" dt="2021-12-06T18:27:19.030" v="994" actId="20577"/>
          <ac:spMkLst>
            <pc:docMk/>
            <pc:sldMk cId="884801162" sldId="281"/>
            <ac:spMk id="3" creationId="{674FAF0F-DC86-4EB9-B165-4829D683C228}"/>
          </ac:spMkLst>
        </pc:spChg>
      </pc:sldChg>
      <pc:sldChg chg="addSp modSp new mod">
        <pc:chgData name="Mael Garrec" userId="83375d3e-e787-478f-b193-4cd9380ee400" providerId="ADAL" clId="{98FD1AB5-B688-42A6-9AF5-A6286527BA74}" dt="2021-12-06T19:02:06.737" v="1674" actId="20577"/>
        <pc:sldMkLst>
          <pc:docMk/>
          <pc:sldMk cId="4035172161" sldId="282"/>
        </pc:sldMkLst>
        <pc:spChg chg="mod">
          <ac:chgData name="Mael Garrec" userId="83375d3e-e787-478f-b193-4cd9380ee400" providerId="ADAL" clId="{98FD1AB5-B688-42A6-9AF5-A6286527BA74}" dt="2021-12-06T19:02:06.737" v="1674" actId="20577"/>
          <ac:spMkLst>
            <pc:docMk/>
            <pc:sldMk cId="4035172161" sldId="282"/>
            <ac:spMk id="2" creationId="{4B1241CD-2B97-4584-85F8-A76648098D51}"/>
          </ac:spMkLst>
        </pc:spChg>
        <pc:spChg chg="add mod">
          <ac:chgData name="Mael Garrec" userId="83375d3e-e787-478f-b193-4cd9380ee400" providerId="ADAL" clId="{98FD1AB5-B688-42A6-9AF5-A6286527BA74}" dt="2021-12-06T18:28:46.895" v="1022" actId="14100"/>
          <ac:spMkLst>
            <pc:docMk/>
            <pc:sldMk cId="4035172161" sldId="282"/>
            <ac:spMk id="4" creationId="{5D06F0C0-C74C-4772-A2D5-FB0394F7898A}"/>
          </ac:spMkLst>
        </pc:spChg>
      </pc:sldChg>
      <pc:sldChg chg="addSp delSp modSp new mod">
        <pc:chgData name="Mael Garrec" userId="83375d3e-e787-478f-b193-4cd9380ee400" providerId="ADAL" clId="{98FD1AB5-B688-42A6-9AF5-A6286527BA74}" dt="2021-12-06T19:01:44.396" v="1662" actId="20577"/>
        <pc:sldMkLst>
          <pc:docMk/>
          <pc:sldMk cId="3379647119" sldId="283"/>
        </pc:sldMkLst>
        <pc:spChg chg="mod">
          <ac:chgData name="Mael Garrec" userId="83375d3e-e787-478f-b193-4cd9380ee400" providerId="ADAL" clId="{98FD1AB5-B688-42A6-9AF5-A6286527BA74}" dt="2021-12-06T19:01:44.396" v="1662" actId="20577"/>
          <ac:spMkLst>
            <pc:docMk/>
            <pc:sldMk cId="3379647119" sldId="283"/>
            <ac:spMk id="2" creationId="{3C0DF50B-6C29-4FAE-9BE8-212AEF363423}"/>
          </ac:spMkLst>
        </pc:spChg>
        <pc:spChg chg="add del mod">
          <ac:chgData name="Mael Garrec" userId="83375d3e-e787-478f-b193-4cd9380ee400" providerId="ADAL" clId="{98FD1AB5-B688-42A6-9AF5-A6286527BA74}" dt="2021-12-06T18:53:34.008" v="1396"/>
          <ac:spMkLst>
            <pc:docMk/>
            <pc:sldMk cId="3379647119" sldId="283"/>
            <ac:spMk id="7" creationId="{85F3FD22-9CF3-445C-B445-5DBB3D815E62}"/>
          </ac:spMkLst>
        </pc:spChg>
        <pc:spChg chg="add mod">
          <ac:chgData name="Mael Garrec" userId="83375d3e-e787-478f-b193-4cd9380ee400" providerId="ADAL" clId="{98FD1AB5-B688-42A6-9AF5-A6286527BA74}" dt="2021-12-06T18:58:55.602" v="1478" actId="1076"/>
          <ac:spMkLst>
            <pc:docMk/>
            <pc:sldMk cId="3379647119" sldId="283"/>
            <ac:spMk id="9" creationId="{BDCCDDA6-1E73-478B-A4F2-9C18E8B298CE}"/>
          </ac:spMkLst>
        </pc:spChg>
        <pc:spChg chg="add mod">
          <ac:chgData name="Mael Garrec" userId="83375d3e-e787-478f-b193-4cd9380ee400" providerId="ADAL" clId="{98FD1AB5-B688-42A6-9AF5-A6286527BA74}" dt="2021-12-06T18:58:55.602" v="1478" actId="1076"/>
          <ac:spMkLst>
            <pc:docMk/>
            <pc:sldMk cId="3379647119" sldId="283"/>
            <ac:spMk id="11" creationId="{EF368560-C344-4EA8-9E5D-AB0F97062F7F}"/>
          </ac:spMkLst>
        </pc:spChg>
        <pc:spChg chg="add mod">
          <ac:chgData name="Mael Garrec" userId="83375d3e-e787-478f-b193-4cd9380ee400" providerId="ADAL" clId="{98FD1AB5-B688-42A6-9AF5-A6286527BA74}" dt="2021-12-06T18:59:59.372" v="1631" actId="1076"/>
          <ac:spMkLst>
            <pc:docMk/>
            <pc:sldMk cId="3379647119" sldId="283"/>
            <ac:spMk id="12" creationId="{0F4FCCE9-7684-4F43-91A2-20708A62D701}"/>
          </ac:spMkLst>
        </pc:spChg>
        <pc:picChg chg="add mod">
          <ac:chgData name="Mael Garrec" userId="83375d3e-e787-478f-b193-4cd9380ee400" providerId="ADAL" clId="{98FD1AB5-B688-42A6-9AF5-A6286527BA74}" dt="2021-12-06T18:58:55.602" v="1478" actId="1076"/>
          <ac:picMkLst>
            <pc:docMk/>
            <pc:sldMk cId="3379647119" sldId="283"/>
            <ac:picMk id="4" creationId="{351CEAB1-3F43-4BD6-A15B-7EC1BE4C54C8}"/>
          </ac:picMkLst>
        </pc:picChg>
        <pc:picChg chg="add mod">
          <ac:chgData name="Mael Garrec" userId="83375d3e-e787-478f-b193-4cd9380ee400" providerId="ADAL" clId="{98FD1AB5-B688-42A6-9AF5-A6286527BA74}" dt="2021-12-06T18:58:55.602" v="1478" actId="1076"/>
          <ac:picMkLst>
            <pc:docMk/>
            <pc:sldMk cId="3379647119" sldId="283"/>
            <ac:picMk id="5" creationId="{5F96DFDB-2151-4240-BDC7-21ADF01E7D4B}"/>
          </ac:picMkLst>
        </pc:picChg>
      </pc:sldChg>
      <pc:sldChg chg="addSp modSp new mod">
        <pc:chgData name="Mael Garrec" userId="83375d3e-e787-478f-b193-4cd9380ee400" providerId="ADAL" clId="{98FD1AB5-B688-42A6-9AF5-A6286527BA74}" dt="2021-12-06T19:01:51.628" v="1666" actId="20577"/>
        <pc:sldMkLst>
          <pc:docMk/>
          <pc:sldMk cId="2284992789" sldId="284"/>
        </pc:sldMkLst>
        <pc:spChg chg="mod">
          <ac:chgData name="Mael Garrec" userId="83375d3e-e787-478f-b193-4cd9380ee400" providerId="ADAL" clId="{98FD1AB5-B688-42A6-9AF5-A6286527BA74}" dt="2021-12-06T19:01:51.628" v="1666" actId="20577"/>
          <ac:spMkLst>
            <pc:docMk/>
            <pc:sldMk cId="2284992789" sldId="284"/>
            <ac:spMk id="2" creationId="{F9971F6E-954E-4DAF-B66A-6A07EC6B8AFC}"/>
          </ac:spMkLst>
        </pc:spChg>
        <pc:spChg chg="add mod">
          <ac:chgData name="Mael Garrec" userId="83375d3e-e787-478f-b193-4cd9380ee400" providerId="ADAL" clId="{98FD1AB5-B688-42A6-9AF5-A6286527BA74}" dt="2021-12-06T18:57:21.684" v="1476" actId="1076"/>
          <ac:spMkLst>
            <pc:docMk/>
            <pc:sldMk cId="2284992789" sldId="284"/>
            <ac:spMk id="4" creationId="{C112EE57-C5BB-4712-A227-071408E7FC48}"/>
          </ac:spMkLst>
        </pc:spChg>
        <pc:picChg chg="add mod">
          <ac:chgData name="Mael Garrec" userId="83375d3e-e787-478f-b193-4cd9380ee400" providerId="ADAL" clId="{98FD1AB5-B688-42A6-9AF5-A6286527BA74}" dt="2021-12-06T18:56:14.388" v="1437" actId="1076"/>
          <ac:picMkLst>
            <pc:docMk/>
            <pc:sldMk cId="2284992789" sldId="284"/>
            <ac:picMk id="3" creationId="{BAED5E81-17D8-4251-8869-9C0F3B7F3AC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3FD59-9757-4FC2-A0F4-92CD15F3AE97}" type="datetimeFigureOut">
              <a:rPr lang="en-GB" smtClean="0"/>
              <a:t>06/12/2021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BA6D5-0B23-4168-BD0A-E2F4B39562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586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84231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68463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52695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36927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421158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905390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89622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73853" algn="l" defTabSz="9684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04888" y="685800"/>
            <a:ext cx="48482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CBA6D5-0B23-4168-BD0A-E2F4B39562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483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1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292" y="2700511"/>
            <a:ext cx="7560839" cy="3096344"/>
          </a:xfrm>
          <a:prstGeom prst="rect">
            <a:avLst/>
          </a:prstGeom>
        </p:spPr>
        <p:txBody>
          <a:bodyPr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9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450156" y="303214"/>
            <a:ext cx="9708257" cy="813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461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356" y="684287"/>
            <a:ext cx="4032448" cy="15542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964" y="2978324"/>
            <a:ext cx="2141756" cy="202644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348" y="6660951"/>
            <a:ext cx="3096344" cy="36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7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68463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174" indent="-363174" algn="l" defTabSz="968463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6876" indent="-302644" algn="l" defTabSz="9684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210579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94812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79043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63274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47506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31738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15970" indent="-242116" algn="l" defTabSz="9684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4231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8463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2695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36927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1158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5390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9622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3853" algn="l" defTabSz="96846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rgbClr val="F9B4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964" y="2991057"/>
            <a:ext cx="2141756" cy="202650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64" y="6948983"/>
            <a:ext cx="2844316" cy="3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70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5028" y="159198"/>
            <a:ext cx="9276208" cy="8131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1932" y="321987"/>
            <a:ext cx="1220041" cy="11543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64" y="6948983"/>
            <a:ext cx="2844316" cy="33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93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F9B41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78348" y="2772519"/>
            <a:ext cx="7848872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5000" b="1" dirty="0">
                <a:solidFill>
                  <a:srgbClr val="F9B418"/>
                </a:solidFill>
              </a:rPr>
              <a:t>Electric vehicle charging</a:t>
            </a:r>
          </a:p>
          <a:p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Bude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CNA - December 2021</a:t>
            </a:r>
            <a:endParaRPr lang="en-GB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96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4292" y="2700511"/>
            <a:ext cx="7560839" cy="1368152"/>
          </a:xfrm>
        </p:spPr>
        <p:txBody>
          <a:bodyPr/>
          <a:lstStyle/>
          <a:p>
            <a:r>
              <a:rPr lang="en-GB" dirty="0"/>
              <a:t>Thank you / </a:t>
            </a:r>
            <a:r>
              <a:rPr lang="en-GB" dirty="0" err="1"/>
              <a:t>Meur</a:t>
            </a:r>
            <a:r>
              <a:rPr lang="en-GB" dirty="0"/>
              <a:t> </a:t>
            </a:r>
            <a:r>
              <a:rPr lang="en-GB" dirty="0" err="1"/>
              <a:t>ras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786866" y="3802040"/>
            <a:ext cx="735050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/>
              <a:t>If you have any questions or comments</a:t>
            </a:r>
          </a:p>
          <a:p>
            <a:r>
              <a:rPr lang="en-US" sz="2800" b="1" dirty="0"/>
              <a:t>mael.garrec@cornwall.gov.uk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3F470C-9595-41E3-A720-32DC119BEF32}"/>
              </a:ext>
            </a:extLst>
          </p:cNvPr>
          <p:cNvSpPr txBox="1"/>
          <p:nvPr/>
        </p:nvSpPr>
        <p:spPr>
          <a:xfrm>
            <a:off x="1755870" y="5292799"/>
            <a:ext cx="720575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/>
              <a:t>Please comment on:</a:t>
            </a:r>
          </a:p>
          <a:p>
            <a:r>
              <a:rPr lang="en-GB" sz="2800" dirty="0"/>
              <a:t>www.letstalk.cornwall.gov.uk/lets-talk-transport</a:t>
            </a:r>
          </a:p>
        </p:txBody>
      </p:sp>
    </p:spTree>
    <p:extLst>
      <p:ext uri="{BB962C8B-B14F-4D97-AF65-F5344CB8AC3E}">
        <p14:creationId xmlns:p14="http://schemas.microsoft.com/office/powerpoint/2010/main" val="4106838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7B16-6657-4FAD-8C56-F1E45FE4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 charging policies and projects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8450B3-984E-4586-883D-FECE3E6933E8}"/>
              </a:ext>
            </a:extLst>
          </p:cNvPr>
          <p:cNvSpPr txBox="1"/>
          <p:nvPr/>
        </p:nvSpPr>
        <p:spPr>
          <a:xfrm>
            <a:off x="666180" y="1332359"/>
            <a:ext cx="97082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Decarbonising transport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Electric vehicle charging delivery plan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Off-street charging: Drive EV2 project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On-street and residential off street charging solutions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Alternative funding solutions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Cornwall Design Guide and integration of EV charging in planning policies </a:t>
            </a:r>
          </a:p>
        </p:txBody>
      </p:sp>
    </p:spTree>
    <p:extLst>
      <p:ext uri="{BB962C8B-B14F-4D97-AF65-F5344CB8AC3E}">
        <p14:creationId xmlns:p14="http://schemas.microsoft.com/office/powerpoint/2010/main" val="3447165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DF50B-6C29-4FAE-9BE8-212AEF363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1 - Electric vehicles and decarbonising transport</a:t>
            </a:r>
          </a:p>
        </p:txBody>
      </p:sp>
      <p:pic>
        <p:nvPicPr>
          <p:cNvPr id="4" name="Picture 3" descr="A picture containing chart&#10;&#10;Description automatically generated">
            <a:extLst>
              <a:ext uri="{FF2B5EF4-FFF2-40B4-BE49-F238E27FC236}">
                <a16:creationId xmlns:a16="http://schemas.microsoft.com/office/drawing/2014/main" id="{351CEAB1-3F43-4BD6-A15B-7EC1BE4C5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256" y="1332359"/>
            <a:ext cx="3456384" cy="30845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96DFDB-2151-4240-BDC7-21ADF01E7D4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4919757" y="1332359"/>
            <a:ext cx="5219700" cy="305625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DCCDDA6-1E73-478B-A4F2-9C18E8B298CE}"/>
              </a:ext>
            </a:extLst>
          </p:cNvPr>
          <p:cNvSpPr txBox="1"/>
          <p:nvPr/>
        </p:nvSpPr>
        <p:spPr>
          <a:xfrm>
            <a:off x="4913417" y="4416941"/>
            <a:ext cx="52197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dirty="0"/>
              <a:t>Estimated emissions of carbon dioxide (MtCO2e) by transport category 1990 to 2018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368560-C344-4EA8-9E5D-AB0F97062F7F}"/>
              </a:ext>
            </a:extLst>
          </p:cNvPr>
          <p:cNvSpPr txBox="1"/>
          <p:nvPr/>
        </p:nvSpPr>
        <p:spPr>
          <a:xfrm>
            <a:off x="935256" y="4394711"/>
            <a:ext cx="34563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dirty="0"/>
              <a:t>Cornish emissions of carbon dioxide (MtCO2e) in 2018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4FCCE9-7684-4F43-91A2-20708A62D701}"/>
              </a:ext>
            </a:extLst>
          </p:cNvPr>
          <p:cNvSpPr txBox="1"/>
          <p:nvPr/>
        </p:nvSpPr>
        <p:spPr>
          <a:xfrm>
            <a:off x="1602284" y="5367231"/>
            <a:ext cx="77768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Objective: Reduction of 80% from 2018 levels by 2030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do NOT expect the transition to electric vehicles to achieve objectives alone</a:t>
            </a:r>
          </a:p>
        </p:txBody>
      </p:sp>
    </p:spTree>
    <p:extLst>
      <p:ext uri="{BB962C8B-B14F-4D97-AF65-F5344CB8AC3E}">
        <p14:creationId xmlns:p14="http://schemas.microsoft.com/office/powerpoint/2010/main" val="3379647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2F980-A785-4DF4-8979-A6029FD6C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</a:t>
            </a:r>
            <a:r>
              <a:rPr lang="en-GB" sz="4000" dirty="0"/>
              <a:t> – EV charging delivery plan and policies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FE17BB-07CD-45EA-8DA9-A7B4EA35C5B5}"/>
              </a:ext>
            </a:extLst>
          </p:cNvPr>
          <p:cNvSpPr txBox="1"/>
          <p:nvPr/>
        </p:nvSpPr>
        <p:spPr>
          <a:xfrm>
            <a:off x="450156" y="1404367"/>
            <a:ext cx="79208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Currently ~55 charging points and half of them open to general public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EV delivery plan in draft as on-street charging policies being reviewed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Cornwall Design Guide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Peninsula Transport: EV charging and technology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Department for Transport consulting on probable future statutory duty of local authorities to provide EV charging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896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71F6E-954E-4DAF-B66A-6A07EC6B8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</a:t>
            </a:r>
            <a:r>
              <a:rPr lang="en-GB" sz="4000" dirty="0"/>
              <a:t> – EV charging delivery plan and policies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ED5E81-17D8-4251-8869-9C0F3B7F3AC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3261489" y="1332359"/>
            <a:ext cx="4085590" cy="392366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112EE57-C5BB-4712-A227-071408E7FC48}"/>
              </a:ext>
            </a:extLst>
          </p:cNvPr>
          <p:cNvSpPr txBox="1"/>
          <p:nvPr/>
        </p:nvSpPr>
        <p:spPr>
          <a:xfrm>
            <a:off x="4121387" y="5364807"/>
            <a:ext cx="23657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ZapMap.com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GeniePoint.co.uk</a:t>
            </a:r>
          </a:p>
        </p:txBody>
      </p:sp>
    </p:spTree>
    <p:extLst>
      <p:ext uri="{BB962C8B-B14F-4D97-AF65-F5344CB8AC3E}">
        <p14:creationId xmlns:p14="http://schemas.microsoft.com/office/powerpoint/2010/main" val="2284992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F50F-3751-4B90-A4C9-A11575D17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3 - Off-street charging: Drive EV2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4C2A9B-35B9-492F-B8D2-AD68072DBE52}"/>
              </a:ext>
            </a:extLst>
          </p:cNvPr>
          <p:cNvSpPr txBox="1"/>
          <p:nvPr/>
        </p:nvSpPr>
        <p:spPr>
          <a:xfrm>
            <a:off x="1062224" y="1620391"/>
            <a:ext cx="8568952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£2.9M from ERDF to deliver 150+ new charging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Drive EV2 team is in place to deliver off-street charging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Only for public off-street car parks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Assessment of locations to prioritise delivery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Delivery by March 2023 at the latest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Other funding opportunities under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Rapid Charging Fund to come on A roads</a:t>
            </a:r>
          </a:p>
          <a:p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063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1B706-B50D-4A90-AA9E-834B7F8A3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4</a:t>
            </a:r>
            <a:r>
              <a:rPr lang="en-GB" sz="4000" dirty="0"/>
              <a:t> - On-street and private</a:t>
            </a:r>
            <a:r>
              <a:rPr lang="en-GB" dirty="0"/>
              <a:t> off street </a:t>
            </a:r>
            <a:r>
              <a:rPr lang="en-GB" sz="4000" dirty="0"/>
              <a:t>charging solutions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D1C0F2F-CEA1-4D79-BA96-5B1C7FF4535E}"/>
              </a:ext>
            </a:extLst>
          </p:cNvPr>
          <p:cNvSpPr txBox="1"/>
          <p:nvPr/>
        </p:nvSpPr>
        <p:spPr>
          <a:xfrm>
            <a:off x="810196" y="1620391"/>
            <a:ext cx="856895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On-Street Residential Charging Scheme (ORCS): opportunities under review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Electric Vehicle </a:t>
            </a:r>
            <a:r>
              <a:rPr lang="en-GB" sz="3200" dirty="0" err="1"/>
              <a:t>Homecharge</a:t>
            </a:r>
            <a:r>
              <a:rPr lang="en-GB" sz="3200" dirty="0"/>
              <a:t> Scheme (EVHS): until April 2022, then only rentals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Workplace Charging Scheme (WCS)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79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0D3C2-51A5-40A8-915D-50BAB674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5</a:t>
            </a:r>
            <a:r>
              <a:rPr lang="en-GB" sz="4000" dirty="0"/>
              <a:t> - Alternative funding solutions?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4FAF0F-DC86-4EB9-B165-4829D683C228}"/>
              </a:ext>
            </a:extLst>
          </p:cNvPr>
          <p:cNvSpPr txBox="1"/>
          <p:nvPr/>
        </p:nvSpPr>
        <p:spPr>
          <a:xfrm>
            <a:off x="810196" y="1620391"/>
            <a:ext cx="856895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Town Deals and other local funds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S106/CIL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dirty="0"/>
              <a:t>Private investors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4801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41CD-2B97-4584-85F8-A76648098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6</a:t>
            </a:r>
            <a:r>
              <a:rPr lang="en-GB" sz="4000" dirty="0"/>
              <a:t> - Cornwall Design Guide and integration of EV charging in planning policies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D06F0C0-C74C-4772-A2D5-FB0394F7898A}"/>
              </a:ext>
            </a:extLst>
          </p:cNvPr>
          <p:cNvSpPr txBox="1"/>
          <p:nvPr/>
        </p:nvSpPr>
        <p:spPr>
          <a:xfrm>
            <a:off x="1314252" y="1908423"/>
            <a:ext cx="81369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Off-street and on-street parking not available for all residents.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Grouped off-street parking recommended, then on-street parking for ease of EV charging.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 gap remains for older and more constrained neighbourhoods such as terraced rows where on-street is not an option.</a:t>
            </a:r>
          </a:p>
        </p:txBody>
      </p:sp>
    </p:spTree>
    <p:extLst>
      <p:ext uri="{BB962C8B-B14F-4D97-AF65-F5344CB8AC3E}">
        <p14:creationId xmlns:p14="http://schemas.microsoft.com/office/powerpoint/2010/main" val="403517216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C43FFF3AA7B34F9182B66D0893465E" ma:contentTypeVersion="13" ma:contentTypeDescription="Create a new document." ma:contentTypeScope="" ma:versionID="a6854d4b10ee5095537c8ff4aef9d733">
  <xsd:schema xmlns:xsd="http://www.w3.org/2001/XMLSchema" xmlns:xs="http://www.w3.org/2001/XMLSchema" xmlns:p="http://schemas.microsoft.com/office/2006/metadata/properties" xmlns:ns3="7a62eb93-3970-42d2-9691-b880ba3e96ca" xmlns:ns4="7cfd310f-e9cb-4461-bfcc-98cf35d19ab1" targetNamespace="http://schemas.microsoft.com/office/2006/metadata/properties" ma:root="true" ma:fieldsID="c899a95c4b42daf61ddf60747c3b298f" ns3:_="" ns4:_="">
    <xsd:import namespace="7a62eb93-3970-42d2-9691-b880ba3e96ca"/>
    <xsd:import namespace="7cfd310f-e9cb-4461-bfcc-98cf35d19ab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62eb93-3970-42d2-9691-b880ba3e96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d310f-e9cb-4461-bfcc-98cf35d19ab1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0939BB-773E-449E-9BB3-9E1F70B29D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E0E674-2C8A-4AA7-B900-4979EA5A2A8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E57B2E3-612E-4F03-AE62-0CF73B85D6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62eb93-3970-42d2-9691-b880ba3e96ca"/>
    <ds:schemaRef ds:uri="7cfd310f-e9cb-4461-bfcc-98cf35d19a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1749</TotalTime>
  <Words>388</Words>
  <Application>Microsoft Office PowerPoint</Application>
  <PresentationFormat>Custom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Verdana</vt:lpstr>
      <vt:lpstr>Blank</vt:lpstr>
      <vt:lpstr>1_Custom Design</vt:lpstr>
      <vt:lpstr>2_Custom Design</vt:lpstr>
      <vt:lpstr>PowerPoint Presentation</vt:lpstr>
      <vt:lpstr>EV charging policies and projects </vt:lpstr>
      <vt:lpstr>1 - Electric vehicles and decarbonising transport</vt:lpstr>
      <vt:lpstr>2 – EV charging delivery plan and policies</vt:lpstr>
      <vt:lpstr>2 – EV charging delivery plan and policies</vt:lpstr>
      <vt:lpstr>3 - Off-street charging: Drive EV2</vt:lpstr>
      <vt:lpstr>4 - On-street and private off street charging solutions </vt:lpstr>
      <vt:lpstr>5 - Alternative funding solutions? </vt:lpstr>
      <vt:lpstr>6 - Cornwall Design Guide and integration of EV charging in planning policies </vt:lpstr>
      <vt:lpstr>Thank you / Meur ras</vt:lpstr>
    </vt:vector>
  </TitlesOfParts>
  <Company>Cornwall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 Dave</dc:creator>
  <cp:lastModifiedBy>Mael Garrec</cp:lastModifiedBy>
  <cp:revision>15</cp:revision>
  <dcterms:created xsi:type="dcterms:W3CDTF">2018-09-21T12:49:40Z</dcterms:created>
  <dcterms:modified xsi:type="dcterms:W3CDTF">2021-12-06T19:28:07Z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bade86-969a-4cfc-8d70-99d1f0adeaba_Enabled">
    <vt:lpwstr>true</vt:lpwstr>
  </property>
  <property fmtid="{D5CDD505-2E9C-101B-9397-08002B2CF9AE}" pid="3" name="MSIP_Label_65bade86-969a-4cfc-8d70-99d1f0adeaba_SetDate">
    <vt:lpwstr>2021-06-23T14:01:38Z</vt:lpwstr>
  </property>
  <property fmtid="{D5CDD505-2E9C-101B-9397-08002B2CF9AE}" pid="4" name="MSIP_Label_65bade86-969a-4cfc-8d70-99d1f0adeaba_Method">
    <vt:lpwstr>Standard</vt:lpwstr>
  </property>
  <property fmtid="{D5CDD505-2E9C-101B-9397-08002B2CF9AE}" pid="5" name="MSIP_Label_65bade86-969a-4cfc-8d70-99d1f0adeaba_Name">
    <vt:lpwstr>65bade86-969a-4cfc-8d70-99d1f0adeaba</vt:lpwstr>
  </property>
  <property fmtid="{D5CDD505-2E9C-101B-9397-08002B2CF9AE}" pid="6" name="MSIP_Label_65bade86-969a-4cfc-8d70-99d1f0adeaba_SiteId">
    <vt:lpwstr>efaa16aa-d1de-4d58-ba2e-2833fdfdd29f</vt:lpwstr>
  </property>
  <property fmtid="{D5CDD505-2E9C-101B-9397-08002B2CF9AE}" pid="7" name="MSIP_Label_65bade86-969a-4cfc-8d70-99d1f0adeaba_ActionId">
    <vt:lpwstr>d35c6423-de97-4772-b2ed-522a5f55d5fb</vt:lpwstr>
  </property>
  <property fmtid="{D5CDD505-2E9C-101B-9397-08002B2CF9AE}" pid="8" name="MSIP_Label_65bade86-969a-4cfc-8d70-99d1f0adeaba_ContentBits">
    <vt:lpwstr>1</vt:lpwstr>
  </property>
  <property fmtid="{D5CDD505-2E9C-101B-9397-08002B2CF9AE}" pid="9" name="ContentTypeId">
    <vt:lpwstr>0x010100BAC43FFF3AA7B34F9182B66D0893465E</vt:lpwstr>
  </property>
</Properties>
</file>